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волшебный дворец природы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деревья, тихие тропинки и тысячи лесных жителей.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Лес: живой мир вокруг нас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это не только деревья, а целый природный дом. Он даёт кислород, очищает воздух, укрывает зверей и радует людей в любое время года.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084466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этажи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ярус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высокий этаж леса образуют кроны деревьев. Здесь больше света и ветра, поэтому именно там чаще всего устраивают свои наблюдательные посты птицы.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2684440" y="1446195"/>
            <a:ext cx="1664921" cy="1379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Этаж кустарников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растут кустарники и молодые деревца. Они прячут многих зверьков от опасности и помогают лесу становиться гуще, как зелёная стена.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47951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и мхи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ниже расстилаются травы, папоротники и мхи. Этот ярус любит тень и влагу, а его жители — насекомые, грибы и маленькие лесные обитатели.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9287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почва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всего к земле живут корни, грибы и множество мелких организмов. Они перерабатывают остатки растений и делают почву плодородной для новых ростков.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385" y="1160879"/>
            <a:ext cx="400561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413" y="1160879"/>
            <a:ext cx="457715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7779" y="1160879"/>
            <a:ext cx="457715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57843" y="1175618"/>
            <a:ext cx="481766" cy="428237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— главные жители леса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Сосна любит солнце и сухие места. Её длинные иголки не боятся холода, а высокий ствол помогает ловить больше света.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 хорошо чувствует себя в тени и остаётся зелёной зимой. Её густые ветви служат укрытием для птиц и маленьких зверей.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быстро растёт и легко узнаётся по белой коре. Она часто появляется на открытых местах и первой украшает молодой лес.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живёт очень долго и даёт широкий тень. Его крепкий ствол и мощные корни помогают удерживать землю и переживать непогоду.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лесу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звери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Лось, заяц и ёж живут в лесу по-разному: кто-то любит густые заросли, а кто-то прячется в траве. У каждого есть свои любимые места и привычки.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Проворные помощники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легко прыгает по веткам, а дятел быстро находит насекомых под корой. Эти лесные жители двигаются так ловко, что заметить их удаётся не сразу.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обитатели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днём отдыхает, а ночью выходит на охоту. Её тихий полёт помогает ей слышать даже самые маленькие шорохи в темноте.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труженики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Жуки, гусеницы и другие насекомые кажутся незаметными, но в лесу они очень важны. Они помогают разбирать остатки растений и становятся пищей для птиц.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правило: сначала спроси взрослого, можно ли есть найденную ягоду или гриб.
</a:t>
            </a:r>
            <a:pPr algn="l" indent="0" marL="0">
              <a:lnSpc>
                <a:spcPct val="115000"/>
              </a:lnSpc>
              <a:buNone/>
            </a:pPr>
            <a:r>
              <a:rPr lang="en-US" sz="131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безопасности для детей в лесу
</a:t>
            </a:r>
            <a:endParaRPr lang="en-US" sz="1314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много красивых находок, но не все они безопасны. Одно осторожное правило помогает не ошибиться и сохранить здоровье во время прогулки.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лес живёт в разные времена года
</a:t>
            </a:r>
            <a:pPr algn="l" indent="0" marL="0">
              <a:lnSpc>
                <a:spcPct val="90000"/>
              </a:lnSpc>
              <a:buNone/>
            </a:pPr>
            <a:r>
              <a:rPr lang="en-US" sz="27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сезонов в лесу: природа, растения и животные по-разному ведут себя весной, летом, осенью и зимой.
</a:t>
            </a:r>
            <a:endParaRPr lang="en-US" sz="2775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лес называют фабрикой воздуха
</a:t>
            </a:r>
            <a:endParaRPr lang="en-US" sz="2532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5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работают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хвоя помогают очищать воздух и выделяют кислород. Поэтому в лесу дышится легче, чем во многих других местах.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43300" y="1377175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Прохлада и влага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кронами обычно прохладнее и влажнее. Лес словно удерживает летний зной на расстоянии и делает воздух более мягким и приятным.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400975" y="3243000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в жаркий день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прикрывают землю от прямых солнечных лучей. Благодаря этому в жару лес становится настоящим спасением для людей и животных.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68300" y="3243000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планеты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помогает всему живому, как большой зелёный помощник. Он поддерживает чистоту воздуха и делает окружающий мир более комфортным.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кому помогает в лесу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насекомые
</a:t>
            </a:r>
            <a:pPr algn="l" indent="0" marL="0">
              <a:lnSpc>
                <a:spcPct val="90000"/>
              </a:lnSpc>
              <a:buNone/>
            </a:pPr>
            <a:r>
              <a:rPr lang="en-US" sz="4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шмели и другие насекомые перелетают с цветка на цветок. Так они помогают растениям завязывать семена. А сами получают сладкий нектар — настоящее лесное угощение.
</a:t>
            </a:r>
            <a:endParaRPr lang="en-US" sz="1244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семена
</a:t>
            </a:r>
            <a:pPr algn="l" indent="0" marL="0">
              <a:lnSpc>
                <a:spcPct val="90000"/>
              </a:lnSpc>
              <a:buNone/>
            </a:pPr>
            <a:r>
              <a:rPr lang="en-US" sz="46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1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птица клюёт ягоду, часть семян может улететь вместе с ней на новое место. Потом семена падают на землю и дают начало молодым растениям.
</a:t>
            </a:r>
            <a:endParaRPr lang="en-US" sz="1392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деревья
</a:t>
            </a:r>
            <a:pPr algn="l" indent="0" marL="0">
              <a:lnSpc>
                <a:spcPct val="90000"/>
              </a:lnSpc>
              <a:buNone/>
            </a:pPr>
            <a:r>
              <a:rPr lang="en-US" sz="4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землёй грибы помогают корням деревьев добывать воду и полезные вещества. Это похоже на тайную подземную дружбу, без которой лесу было бы труднее расти.
</a:t>
            </a:r>
            <a:endParaRPr lang="en-US" sz="1244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кому помогает в лесу
</a:t>
            </a:r>
            <a:endParaRPr lang="en-US" sz="28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730" y="1410754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73920" y="1410754"/>
            <a:ext cx="421500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623" y="1410754"/>
            <a:ext cx="421500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0130" y="1424304"/>
            <a:ext cx="443700" cy="39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и голоса леса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Стук дятла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Дятел стучит по стволу, когда ищет насекомых или делает дупло. Его звук легко узнать среди других лесных шумов.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земле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мягкой почве остаются отпечатки лап, а иногда — погрызенные орешки и шишки. Такие следы рассказывают, кто проходил здесь совсем недавно.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и шишки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Перья, шишки и клочки мха могут многое подсказать внимательному наблюдателю. Лес не говорит словами, но оставляет очень понятные подсказки.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звуки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 листьев, крик сойки и треск веток складываются в особую лесную музыку. Если слушать тихо, можно узнать лес совсем близко.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дом для птиц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Гнёзда на деревьях
</a:t>
            </a:r>
            <a:pPr algn="l" indent="0" marL="0">
              <a:lnSpc>
                <a:spcPct val="90000"/>
              </a:lnSpc>
              <a:buNone/>
            </a:pPr>
            <a:r>
              <a:rPr lang="en-US" sz="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выбирают самые разные места для жилья: ветки, кусты, дупла и даже густую хвою. Так каждый вид находит удобный и безопасный уголок для своей семьи.
</a:t>
            </a:r>
            <a:endParaRPr lang="en-US" sz="1583" dirty="0"/>
          </a:p>
        </p:txBody>
      </p:sp>
      <p:sp>
        <p:nvSpPr>
          <p:cNvPr id="13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соседи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Синица, дрозд, сова и дятел живут не одинаково, потому что им нужны разные условия. Одни любят высоту, другим важна тишина, а третьим — крепкий ствол.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лесу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приносят лесу большую пользу: поедают вредных насекомых и не дают им сильно размножаться. Так деревья и кусты остаются здоровее и крепче.
</a:t>
            </a:r>
            <a:endParaRPr lang="en-US" sz="1600" dirty="0"/>
          </a:p>
        </p:txBody>
      </p:sp>
      <p:sp>
        <p:nvSpPr>
          <p:cNvPr id="15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
</a:t>
            </a:r>
            <a:pPr algn="l" indent="0" marL="0">
              <a:lnSpc>
                <a:spcPct val="90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птицы клюют ягоды и перелетают дальше, они разносят семена растений. Благодаря этому в лесу появляются новые ростки, а зелёный мир постепенно обновляется.
</a:t>
            </a:r>
            <a:endParaRPr lang="en-US" sz="15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084466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лес защищает землю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держат почву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деревьев, как крепкие пальцы, удерживают землю на месте. Из-за этого дождь не так легко размывает почву, а склоны остаются более прочными и устойчивыми.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2684440" y="1446195"/>
            <a:ext cx="1664921" cy="1379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ветра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закрывает землю от сильного ветра. Почва не разлетается по сторонам, а мелкие частицы остаются там, где они нужны растениям для роста.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47951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Чище ручьи и реки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лес растёт рядом с водой, он помогает ручьям и рекам быть спокойнее и чище. Корни и растения словно ставят природную защиту на берегах.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9287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жизни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леса становится меньше, земле труднее сохранять прочность, а животным — находить укрытие. Поэтому лес защищает не только почву, но и всех своих жителей.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лесу может навредить человек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на тропинках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Брошенные бутылки, пакеты и банки портят красоту леса и могут быть опасны для животных. Лес не умеет сам убирать за людьми, поэтому мусор остаётся надолго.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Сломанные ветки
</a:t>
            </a:r>
            <a:pPr algn="l" indent="0" marL="0">
              <a:lnSpc>
                <a:spcPct val="90000"/>
              </a:lnSpc>
              <a:buNone/>
            </a:pPr>
            <a:r>
              <a:rPr lang="en-US" sz="3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ломают ветки и топчут растения, деревья и кусты получают раны. Им нужно много времени, чтобы восстановиться, а иногда повреждения уже не заживают.
</a:t>
            </a:r>
            <a:endParaRPr lang="en-US" sz="1563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костры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Непотушенный костёр может быстро превратиться в пожар. Огонь не спрашивает разрешения и легко уничтожает траву, корни, гнёзда и норы лесных жителей.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 транспорт
</a:t>
            </a:r>
            <a:pPr algn="l" indent="0" marL="0">
              <a:lnSpc>
                <a:spcPct val="90000"/>
              </a:lnSpc>
              <a:buNone/>
            </a:pPr>
            <a:r>
              <a:rPr lang="en-US" sz="3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Громкий шум, мотоциклы и машины тревожат зверей и птиц. Животные пугаются, покидают привычные места и дольше не могут спокойно кормиться или растить детёнышей.
</a:t>
            </a:r>
            <a:endParaRPr lang="en-US" sz="15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в лесу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показывает, как вести себя в лесу бережно и безопасно.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редкими видами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можно увидеть растения и животных, которым особенно нужна защита. К ним относятся ландыш, венерин башмачок, рябчик, выдра, рысь и чёрный аист.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Чистое и тихое место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Редким видам подходят спокойные лесные уголки без мусора, дыма и лишнего шума. Им важно, чтобы рядом была чистая вода, укрытие и достаточно пищи.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людей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люди не ломают растения, не пугают животных и не оставляют следов, лес остаётся безопаснее. Тогда редкие виды получают шанс жить и размножаться.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 и животные леса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6085" y="1088975"/>
            <a:ext cx="3696624" cy="39348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место отдыха и вдохновения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594952" y="1418325"/>
            <a:ext cx="13515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и отдых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приятно гулять, слушать птиц и просто отдыхать от городского шума. Свежий воздух и тихие тропинки помогают человеку почувствовать себя спокойнее и бодрее.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134227" y="1418325"/>
            <a:ext cx="13515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Вдохновение для книг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и писатели любят лес за его красоту и загадочность. Он похож на волшебную сцену, где каждое дерево, тень и луч света могут рассказать историю.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0525" y="3572725"/>
            <a:ext cx="3596100" cy="10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 для детей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лес часто похож на большую тайну с шорохами, дорожками и неожиданными открытиями. Там всегда можно заметить что-то новое, если смотреть внимательно.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25" y="397625"/>
            <a:ext cx="66192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разные времена года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2307170" y="2754950"/>
            <a:ext cx="1346100" cy="18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просыпается: тает снег, появляются первые цветы и слышится больше птичьих голосов. Лес будто открывает глаза после долгого сна.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4070540" y="2754950"/>
            <a:ext cx="1346100" cy="18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густеет, зеленеет и даёт много тени. Здесь особенно много света, запахов и еды, поэтому лесные жители чувствуют себя очень оживлённо.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830900" y="2754950"/>
            <a:ext cx="1346100" cy="18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становятся золотыми, красными и рыжими. В лесу зреют семена и ягоды, а животные начинают готовиться к холодам.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41169" y="2754950"/>
            <a:ext cx="1346100" cy="18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становится тихим, серебристым и очень спокойным. Снег укрывает землю, а на белом фоне особенно хорошо видны следы зверей и птиц.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исследователи в лесу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находки
</a:t>
            </a:r>
            <a:pPr algn="l" indent="0" marL="0">
              <a:lnSpc>
                <a:spcPct val="90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замечать шишки, веточки и следы животных, как настоящий лесной следопыт. Такие наблюдения помогают лучше понять, кто живёт рядом и что происходит вокруг.
</a:t>
            </a:r>
            <a:endParaRPr lang="en-US" sz="1566" dirty="0"/>
          </a:p>
        </p:txBody>
      </p:sp>
      <p:sp>
        <p:nvSpPr>
          <p:cNvPr id="13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звуки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тихо постоять в лесу, можно услышать стук дятла, шорох листьев и пение птиц. Лес разговаривает звуками, только очень негромко.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листья
</a:t>
            </a:r>
            <a:pPr algn="l" indent="0" marL="0">
              <a:lnSpc>
                <a:spcPct val="90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Интересно рассматривать листья разных деревьев и искать отличия по форме, размеру и цвету. Так лес превращается в большую живую книжку для наблюдений.
</a:t>
            </a:r>
            <a:endParaRPr lang="en-US" sz="1563" dirty="0"/>
          </a:p>
        </p:txBody>
      </p:sp>
      <p:sp>
        <p:nvSpPr>
          <p:cNvPr id="15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 бережно
</a:t>
            </a:r>
            <a:pPr algn="l" indent="0" marL="0">
              <a:lnSpc>
                <a:spcPct val="90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маленького исследователя — ничего не ломать и не тревожить жителей леса. Смотреть можно внимательно, а вот трогать всё подряд не стоит.
</a:t>
            </a:r>
            <a:endParaRPr lang="en-US" sz="156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084466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человек: дружба и забота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Сажать деревья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сажают молодые деревья, лес постепенно становится сильнее и гуще. Новые ростки помогают сохранить зелёный мир и дают шанс многим животным.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2684440" y="1446195"/>
            <a:ext cx="1664921" cy="1379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Убирать мусор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лес безопаснее для зверей, птиц и растений. Если каждый заберёт с собой мусор, тропинки останутся красивыми, а лес — здоровым.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47951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бумагу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Бумагу делают из древесины, поэтому её нужно использовать разумно. Если тратить бумагу аккуратно, деревья будут жить дольше и не исчезнут зря.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9287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от огня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в лесу требует особой осторожности. Нельзя оставлять костёр без присмотра, потому что даже маленькая искра может навредить огромному лесу.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волшебный дворец, который нужно хранить
</a:t>
            </a:r>
            <a:endParaRPr lang="en-US" sz="3565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дарит нам воздух, тень, красоту и дом для множества живых существ. Если относиться к нему бережно, его волшебство останется и для нас, и для будущих поколений.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2026-05-26T05:31:43Z</dcterms:created>
  <dcterms:modified xsi:type="dcterms:W3CDTF">2026-05-26T05:31:43Z</dcterms:modified>
</cp:coreProperties>
</file>