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как клетка строит собственные структуры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молекул, рост клеток и наследственность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в метаболизме клетки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два взаимосвязанных процесса: пластический и энергетический. Первый строит сложные органические молекулы с затратой энергии, обеспечивая рост, деление, регенерацию и обновление клеточных структур.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как основа пластического обмена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сложных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объединяет реакции, в которых из простых молекул последовательно образуются более сложные соединения, необходимые клетке для построения структур и поддержания жизнедеятельности.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синтеза контролируется ферментами, поэтому реакции идут строго по порядку и с высокой точностью, что особенно важно для образования белков и нуклеиновых кислот.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в молекулах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 анаболизме не выделяется, а расходуется и затем запасается в химических связях синтезируемых веществ, прежде всего в макромолекулах клетки.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анаболическим процессам относятся синтез белков, нуклеиновых кислот, липидов и полисахаридов, которые формируют структуры клетки, участвуют в регуляции и обеспечивают наследственность.
</a:t>
            </a:r>
            <a:endParaRPr lang="en-US" sz="13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 энергетический обмен: основные различия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взаимосвязанных сторон клеточного метаболизма показывает, что они противоположны по направлению и результату, но одинаково необходимы для жизни клетки.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строит клетку, а энергетический обеспечивает её энергией; вместе они образуют единую систему метаболизма.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 эндоплазматическая сеть — центры биосинтеза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считывают информацию иРНК и соединяют аминокислоты в заданной последовательности, формируя первичную структуру белковой молекулы.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мембранах шероховатой эндоплазматической сети рибосомы работают особенно активно, а готовые белки поступают в каналы ЭПС для переноса и частичной модификации.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участвует в синтезе липидов, необходимых для мембран, запасных веществ и некоторых сигнальных молекул клетки.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Синтезированные вещества перемещаются по внутриклеточным каналам к другим органоидам, где они упаковываются, изменяются или используются для построения новых структур.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биосинтеза белка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процессов от записи информации в ДНК до созревания готового белка.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 в организме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белки выполняют специализированные задачи: одни ускоряют реакции, другие строят ткани, третьи переносят вещества и обеспечивают защиту организма.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ферменты и структурные белки, поскольку без них невозможны обмен веществ и целостность тканей.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распределения — учебная.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углеводов и их биологическая роль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углеводы образуются в процессе фотосинтеза, когда энергия света превращается в энергию химических связей органических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 растений и гликоген у животных служат резервом энергии, который используется при недостатке поступления глюкозы.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легко вступает в реакции клеточного дыхания и быстро обеспечивает клетку энергией, необходимой для работы и синтеза.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участвуют в образовании клеточных структур и служат исходным материалом для синтеза других органических соединений.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главный пример пластического обмена у растений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 — место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протекает в хлоропластах, где зелёный пигмент улавливает световую энергию. Именно здесь начинается превращение неорганических веществ в органические, обеспечивающее питание растения и накопление энергии.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фазы одного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мембранах тилакоидов проходит световая фаза: образуются АТФ и НАДФН. Затем в строме эти соединения используются для фиксации углекислого газа и синтеза углеводов.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фотосинтеза образуется глюкоза и выделяется кислород. Поэтому процесс важен не только для самого растения, но и для всех организмов, зависящих от кислорода и органических веществ.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затраты при синтезе разных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определяются числом этапов сборки, точностью распознавания мономеров и работой ферментных систем, участвующих в синтезе.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молекула и строже контроль её сборки, тем больше энергии требуется клетке.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значения на диаграмме условные, для сравнения сложности синтеза.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веществ выполняет сразу несколько жизненно важных функций: от построения мембран до энергетического резерва и регуляции процессов в клетке.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органических веществ создаёт основу мембран, запасает энергию и участвует в синтезе гормонов.
</a:t>
            </a:r>
            <a:endParaRPr lang="en-US" sz="23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вещества пластического обмена и их функции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группы органических веществ синтезируются в разных клеточных структурах и выполняют собственные функции.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веществ взаимосвязаны, но каждая имеет свою ведущую роль: белки работают, липиды строят мембраны, углеводы дают энергию, а нуклеиновые кислоты хранят информацию.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 регуляторы реакций синтеза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энергии активации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делают синтез возможным при обычных условиях клетки: они уменьшают энергетический барьер реакции, поэтому процессы пластического обмена идут быстро и согласованно.
</a:t>
            </a:r>
            <a:endParaRPr lang="en-US" sz="1265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взаимодействует только с определённым субстратом, поэтому в клетке не возникает хаотичного набора реакций; синтез веществ идёт строго по нужному пути.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pH, концентрация веществ и наличие кофакторов заметно влияют на активность ферментов, а значит, и на скорость образования белков, липидов и других молекул.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ферментов реакции синтеза были бы слишком медленными, чтобы обеспечить рост, деление и восстановление клеток, поэтому ферментные системы жизненно необходимы организму.
</a:t>
            </a:r>
            <a:endParaRPr lang="en-US" sz="12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пластического обмена в клетке и организме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школьной модели: сигналы среды запускают экспрессию генов и синтез необходимых биомолекул.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регенерация и развитие как результаты пластического обмена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обеспечивает накопление новых молекул и органоидов, благодаря чему клетки растут, а ткани увеличивают объём и функциональную сложность.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заживлении ран и повреждений активируется синтез белков и мембранных структур, что позволяет клеткам заменять утраченные элементы и возвращать ткани работоспособность.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этапах онтогенеза, особенно у эмбриона и подростка, биосинтез идёт особенно активно, потому что формируются новые органы, системы и специализированные клетки.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меристемах растений постоянно образуются новые клетки, поэтому именно здесь пластический обмен поддерживает удлинение побегов, образование листьев и развитие корней.
</a:t>
            </a:r>
            <a:endParaRPr lang="en-US" sz="11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связанные с биосинтезом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невозможен без координации органоидов: одни считывают информацию, другие собирают молекулы, третьи снабжают клетку энергией.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тесно с пластическим обменом связаны ядро, рибосомы, митохондрии и, у растений, хлоропласты; ЭПС и аппарат Гольджи обеспечивают обработку и транспорт продуктов.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пластического обмена и их последствия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синтеза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синтезе белков могут нарушать работу ферментов, рецепторов и структурных компонентов клетки, что отражается на развитии организма и проявляется наследственными заболеваниями.
</a:t>
            </a:r>
            <a:endParaRPr lang="en-US" sz="134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сырья и 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клетку поступает мало аминокислот, витаминов или энергии, замедляются рост, деление и восстановление тканей, потому что синтез новых молекул становится недостаточным.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сбоях фотосинтеза растения образуют меньше органических веществ, а значит, хуже растут, слабее накапливают запасные вещества и менее устойчивы к внешним воздействиям.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обновления тканей приводит к снижению иммунной защиты, ухудшению работоспособности и ослаблению устойчивости организма к стрессу, инфекциям и неблагоприятным условиям.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интенсивность синтеза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скорость биосинтеза определяется как условиями среды, так и внутренней регуляцией клетки.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биосинтез возможен только при сочетании оптимальных внешних условий и точной работы генетических и гормональных регуляторов.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2856" y="1405550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в жизни человека и в биотехнологии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тренировок усиливается синтез мышечных белков, поэтому организму нужны аминокислоты, вода и энергия для восстановления волокон и адаптации к нагрузке.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биосинтез определяет урожайность, поэтому важны свет, вода, минеральное питание и условия, при которых активно образуются органические вещества.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рацион обеспечивает клетки строительным материалом для роста, обновления тканей и поддержания иммунитета, особенно в детском и подростковом возрасте.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 для получения ферментов, инсулина, витаминов и других веществ, потому что их пластический обмен можно направлять на нужный человеку продукт.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пластический обмен учитывают при заживлении ран, реабилитации и лечении нарушений обмена, когда требуется восстановить синтез белков и других молекул.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 — это не просто синтез веществ, а механизм, который делает возможными рост, восстановление, развитие и наследственность живых организмов.
</a:t>
            </a:r>
            <a:endParaRPr lang="en-US" sz="2127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связывает работу генов, ферментов и органоидов с потребностями клетки, а значит, лежит в основе жизни, приспособления и обновления организма.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2026-06-02T02:15:35Z</dcterms:created>
  <dcterms:modified xsi:type="dcterms:W3CDTF">2026-06-02T02:15:35Z</dcterms:modified>
</cp:coreProperties>
</file>