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знакомство с растительным организмом: Темы и задачи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живые организмы, способные к фотосинтезу, с важной ролью в природе.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изучении растительного мира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древности учёные наблюдали за растениями. Ботаника изучает их строение, функции и разнообразие, важное для жизни, сельского хозяйства и медицины.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растений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окружены твёрдой клеточной стенкой из целлюлозы, что обеспечивает прочность и защиту тканей.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находится ядро, крупная вакуоль и хлоропласты с хлорофиллом, обеспечивающие фотосинтез и накопление веществ.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состоит из множества таких клеток, которые активно поглощают свет и преобразуют энергию в питательные вещества.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меньшую массу цветков и плодов, они играют важную роль в размножении и защите семян.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основных органов растения в массе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в массу вносят корни и листья, обеспечивающие питание и фотосинтез.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растения и их функции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корня и стебля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надёжно закрепляет растение в почве и всасывает воду с минералами. Стебель поддерживает растение и транспортирует питательные вещества.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листьев, цветков и плодов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обеспечивают фотосинтез и газообмен. Цветки отвечают за размножение, а плоды защищают семена и способствуют их распространению.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корней и их особенности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Стержневой корень — единый главный корень с боковыми ветвями, как у моркови, обеспечивающий глубокое закрепление.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корневая система состоит из множества равных по длине корней, как у пшеницы, что улучшает поглощение веществ.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корней адаптированы к условиям среды, обеспечивая устойчивость и питание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листа у растений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листьев и их значение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форм, например, игольчатые листья ели, помогает сокращать испарение и адаптироваться к условиям среды.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листа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состоит из пластинки, черешка и жилок. Через устьица на нижней поверхности происходит газообмен и испарение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как основная функция растений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процесс превращения света, воды и углекислого газа в глюкозу и кислород, поддерживающий жизнь на Земле.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фотосинтеза атмосфера лишилась бы кислорода, а большинство живых организмов — источника питания.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в хлоропластах захватывает свет, давая растениям зелёный цвет и работая как природный фотокатализатор.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1565" y="1145300"/>
            <a:ext cx="80809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ключевые отличия процессов фотосинтеза и дыхания, оба жизненно важны для растений.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фотосинтеза и дыхания растений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создаёт энергию днём, дыхание — расходует её непрерывно для жизни растения.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по биологии, 6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распространения семян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Рассеивание семян ветром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использует лёгкие семена с пушистыми парашютиками, которые несёт ветер. Это позволяет им преодолевать большие расстояния и осваивать новые территории.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водой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имеет плотные семена, способные плавать и переноситься по воде, что способствует росту растений вдоль водоёмов и берегов.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переносчики семян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клевера и лопуха семена с крючками или липкими оболочками прилипают к шерсти животных, распространяясь при их движении по территории.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экосистемах и круговороте веществ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 из атмосферы и выделяют кислород, обеспечивая дыхание многих живых организмов на планете.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для травоядных, становясь основой пищевых цепей и поддерживая разнообразие животных.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фотосинтез растения создают органические вещества, влияя на климат и регулируя углеродный и водный балансы.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растения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развития растения от семени до зрелого организма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 среде обитания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Плавающие растения, как ряска, обладают воздушными полостями в тканях, позволяющими удерживаться на поверхности воды.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растения выделяют смолы, защищающие от вредителей и предотвращающие повреждения морозом и холодом.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Суккуленты, например кактусы, имеют мясистые ткани для накопления воды, что помогает выживать в условиях засушливого климата.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окраска листьев, а также особенности корневых систем адаптированы к различным климатическим и почвенным условиям.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растений: древесные, травянистые, кустарники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растения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растения имеют твёрдый ствол и живут многие годы, например дуб и сосна. Они обеспечивают тень и служат важной частью экосистемы.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и кустарники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— низкорослые растения с несколькими стволами, как смородина. Травянистые растения обычно мягкие, живут один сезон, например одуванчик и ромашка.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значительно превосходят другие группы по численности видов, занимая почти всё растительное разнообразие земной поверхности.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 по числу видов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доминирование цветковых растений в растительном мире, что объясняет их важность для экосистем и сельского хозяйства.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Plants of the World Online, 2022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растений в повседневную жизнь человека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пищу: овощи, фрукты, злаки — основу рациона большей части населения Земли.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древесины и волокон получают материалы для строительства, одежды и производства бумаги, что влияет на экономику и промышленность.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используются в медицине для создания лекарств и терапевтических средств, включая травы и экстракты.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городов и комнатные растения способствуют очищению воздуха и созданию благоприятного микроклимата вокруг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растений: профессии и достижения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Ботаники исследуют растительный мир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Ботаники изучают строение и функции растений, открывая новые виды и анализируя их экологическую роль. Их работа помогает сохранять биоразнообразие и понимать природу.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в растениях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клеточных и молекулярных методов позволяет клонировать растения и вводить полезные признаки, улучшая их качество и устойчивость к вредителям.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Агрономы улучшают урожайность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Агрономы разрабатывают устойчивые сорта растений, применяя знания о генетике и среде. Новые сорта дают больший урожай и устойчивы к засухе, что важно для сельского хозяйства.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реагируют на внешние воздействия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Фототропизм проявляется в изгибе стеблей и листьев в сторону света, что обеспечивает максимальное поглощение энергии для фотосинтеза.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Геотропизм направляет рост корней вниз, по силе тяжести, а стеблей — вверх для обеспечения устойчивости и доступа к свету.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повреждениях растения выделяют защитные вещества, например эфирные масла, отпугивающие насекомых и препятствующие развитию болезней.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растениях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и редкие растения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Рафлезия — крупнейший цветок до одного метра в диаметре, а венерина башмачок — редкий орхидейный вид с необычной формой цветка.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Рекордсмены по возрасту и размеру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Секвойи достигают высоты свыше 110 метров, а сосна Мафусаил насчитывает более 4800 лет. Эти гиганты представляют уникальное природное наследие.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1" y="1602105"/>
            <a:ext cx="3219957" cy="328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50" y="431475"/>
            <a:ext cx="55800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растений для будущего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поддерживают жизнь на Земле, обеспечивая кислород, пищу и климатический баланс. Их изучение способствует устойчивому развитию и сохранению природы для грядущих поколений.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2026-05-08T14:11:32Z</dcterms:created>
  <dcterms:modified xsi:type="dcterms:W3CDTF">2026-05-08T14:11:32Z</dcterms:modified>
</cp:coreProperties>
</file>