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Reading: Why not? — чтение на уроке английского языка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Читаем, понимаем, запоминаем: английский в текстах, заданиях и 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670" y="0"/>
            <a:ext cx="57328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чтение важно в 9 классе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расширять словарь, замечать грамматику и понимать, как английский работает в реальных текстах. В 9 классе этот навык особенно нужен для заданий, поиска информации и краткого пересказа.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чтением на английском языке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бывает не только в книге: это новости, письма, объявления, расписания, инструкции, посты и диалоги. Каждый формат требует своего внимания и своего способа работы с текстом.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цели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понять тему текста, иногда — быстро найти конкретный факт, а иногда — внимательно разобрать детали. Цель чтения помогает выбрать правильную стратегию и не тратить лишнее время.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 его адресат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текста есть автор, тема, цель и предполагаемый читатель. Эти признаки подсказывают, для чего текст создан и на какие части стоит обратить особое внимание при чтении.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 учебе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чтение связано с заданиями, вопросами и обсуждением. Оно помогает не просто узнавать слова, а понимать смысл, сравнивать идеи и использовать информацию в ответах.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текстов на английском языке и их назначение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текста помогает быстро понять, что в нём главное: сюжет, факты, действия или практическая информация.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формату текста можно заранее понять, что важно искать: события, данные, шаги или конкретные сведения.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модуль Unit 1. Reading: Why not?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школьники читают тексты на английском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чтение связано с уроками и выполнением заданий, но оно также поддерживает самостоятельный интерес к языку.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 школьников чтение прежде всего служит учебным и практическим целям.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модуль Unit 1. Reading: Why not?; учебная схема причин чтения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когда человек читает на иностранном языке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 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чтения мозг удерживает слова, связывает их между собой и следит за смыслом предложения. Поэтому важны внимание, рабочая память и умение не терять нить текста.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догадка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незнакомое слово можно попробовать понять по контексту, похожему корню или знакомому суффиксу. Так читатель использует не только перевод, но и подсказки самого текста.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знакомого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быстро сравнивает новые слова с уже известными: read, meaning, guess, remember. Это помогает узнавать языковые модели и понимать, как строится значение.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опытом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ученик знает слов, тем легче ему замечать повторяющиеся выражения и узнавать их в новых предложениях. Постепенно чтение становится быстрее и увереннее.
</a:t>
            </a:r>
            <a:endParaRPr lang="en-US" sz="10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текст по уровню сложности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понятного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текст содержит в основном знакомые слова и лишь несколько новых выражений. Тогда ученик может понять общий смысл, не останавливаясь на каждом незнакомом слове.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объём и структуру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и чётко разделённый на абзацы текст читать легче. Заголовок, логичные части и ясная тема помогают быстрее ориентироваться и не терять основную мысль.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Учесть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тема действительно интересна, читать проще даже тогда, когда в тексте встречаются новые слова. Интерес повышает внимание и помогает дольше сохранять концентрацию.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перегрузки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трудный текст замедляет чтение и мешает понять смысл без перевода. Для успешной работы нужен баланс: текст должен быть посильным, но не слишком простым.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пониманию текста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чтении текста на английском языке в 9 классе.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29126" y="2362487"/>
            <a:ext cx="1503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активного чтения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Выделять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Подчёркивание ключевых слов помогает не терять важную информацию и быстрее возвращаться к нужным местам в тексте. Это особенно полезно при повторении и ответах на вопросы.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короткие заметки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на полях и короткие пометки по абзацам помогают удерживать смысл текста. Так легче увидеть, как связаны части текста, и не перепутать детали.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Предсказывать содержание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заголовку, иллюстрации или первым словам можно предположить тему и возможное развитие мысли. Такая привычка делает чтение более осознанным и помогает читать с целью.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и искать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причины, следствия, противопоставления и повторяющиеся идеи. Тогда текст воспринимается не как набор предложений, а как связный смысловой целый.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3798" y="1318200"/>
            <a:ext cx="4976404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Слова-связки, которые помогают понять текст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показывают, как связаны идеи внутри предложения и абзаца.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помогают быстрее понять логику текста и точнее определить отношения между мыслями.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модуль Unit 1. Reading: Why not?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помогает понимать английский текст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усиливается, когда читатель опирается не только на отдельные слова, но и на тему, структуру абзацев и смысловые связи между ними.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вклад даёт словарный запас, но тематическая подготовка и работа со структурой текста тоже существенно повышают понимание.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по чтению в 9 классе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новые английские слова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 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лучше запоминается, если увидеть его в предложении и сразу понять, как оно работает в реальной речи. Один понятный пример часто полезнее длинного списка переводов.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 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помогают быстро возвращаться к слову: на одной стороне пишут слово, на другой — перевод, транскрипцию и короткое предложение. Такой формат удобен для ежедневной тренировки.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 темам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объединять слова по темам, их легче вспоминать вместе: школа, еда, путешествия, хобби. Так мозг строит связи между новыми единицами и быстрее узнаёт их в тексте.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через интервалы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повторения через день, неделю и месяц помогают перенести слово из кратковременной памяти в долговременную. Для этого достаточно нескольких минут, но важно делать это регулярно.
</a:t>
            </a:r>
            <a:endParaRPr lang="en-US" sz="10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 английском в школе и дома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читают текст вместе с классом, отвечают на вопросы и проверяют понимание по заданиям учителя.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внимание уделяется заголовку, ключевым словам, новой лексике и тому, как построены абзацы.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можно читать без спешки, возвращаться к трудным фразам и закреплять новые слова в спокойном темпе.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каждый день делают чтение регулярным: новости, диалоги и адаптированные истории не перегружают и поддерживают интерес.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и экранный текст: что удобно для чтения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формата полезны на уроке и дома, если читать внимательно и замечать заголовки, абзацы и ключевые слова.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текст удобнее для вдумчивой работы, а экранный — для быстрого поиска и обновляемой информации.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учебных форм чтения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чтении на английском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читать торопливо, легко пропустить главную мысль, детали и важные слова-отрицания. Скорость помогает только тогда, когда понимание остаётся точным и проверяемым по тексту.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каждого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перевод замедляет работу и мешает увидеть общий смысл предложения. Лучше сначала понять идею, а к словарю обращаться только тогда, когда слово действительно мешает смыслу.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читает текст, но не замечает, что именно нужно найти: факт, причину, порядок действий или сравнение. Вопрос задания нужно читать до начала работы.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смысле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 могут вводить в заблуждение, если в предложении есть отрицание, противопоставление или сравнение. Поэтому важно проверять не отдельное слово, а всё предложение целиком.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незнакомым словом в тексте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понять значение по контексту и не останавливаться на каждом новом слове.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современная жизнь подростка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на экране телефона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подросток открывает телефон и видит английские уведомления, короткие сообщения и подписи к фотографиям. Чтобы понять смысл, не нужно читать долго — достаточно быстро заметить ключевые слова и контекст.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перед игрой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ребёнок запускает игру и сначала читает правила, названия кнопок и подсказки на экране. Такие тексты короткие, но именно они помогают действовать правильно и не теряться в новых функциях.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рюкзак и дорога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домой ученик достаёт из рюкзака книгу или открывает адаптированный рассказ на экране. Рядом оказываются учебный текст, заметка в интернете и короткая новость — всё это тоже часть повседневного чтения.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074720"/>
            <a:ext cx="5253300" cy="23717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Мини-план чтения на неделю для 9 класса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ежедневные задания помогают читать без перегрузки и постепенно делать английский текст привычным.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занятия в течение недели помогают сохранить интерес, лучше запомнить слова и избежать усталости от слишком долгого чтения.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план чтения, составленный для практики в 9 классе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Небольшая, но регулярная практика даёт устойчивый результат: новые слова запоминаются легче, а чтение становится увереннее и спокойнее.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практики чтения в 9 классе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10–15 минут
</a:t>
            </a:r>
            <a:endParaRPr lang="en-US" sz="6441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ежедневного чтения уже помогают заметно улучшить скорость и точность понимания.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 — навык, который работает каждый день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 английском помогает понимать тексты, расширять словарь и видеть, как устроен язык. Чем регулярнее практика, тем легче находить смысл, детали и уверенно выполнять задания.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2026-05-31T09:48:48Z</dcterms:created>
  <dcterms:modified xsi:type="dcterms:W3CDTF">2026-05-31T09:48:48Z</dcterms:modified>
</cp:coreProperties>
</file>