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фон Гёте: жизнь, творчество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изменил немецкую и мировую литературу.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в котором жил Гёте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жил в эпоху Просвещения, революций и новых идей о свободе. В Европе спорили о роли разума, правах человека и устройстве общества, а в раздробленной Германии особенно остро чувствовалась потребность в культурном единстве.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во Франкфурте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родился во Франкфурте-на-Майне в обеспеченной семье, где ценили порядок, дисциплину и хорошее образование. Это создало для него спокойную и серьёзную атмосферу.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он изучал языки, литературу, рисование, музыку и основы естественных наук. Такое обучение рано приучило его смотреть на мир широко и замечать связь между искусством и жизнью.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и знакомство с театром с детства пробудили у него интерес к слову, образам и человеческим характерам. Позже именно это стало основой его писательского таланта.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1770-е годы Гёте стал одним из самых заметных авторов «Бури и натиска» — направления, которое ценило сильные чувства, свободу личности и протест против жёстких правил.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учёбы в Страсбурге он сблизился с Иоганном Готфридом Гердером, который повлиял на его взгляды на народную поэзию. Стихотворение «Прометей» стало для многих символом внутренней силы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Гёте и движение «Бури и натиска»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вызвал настоящую моду: многие подражали герою в одежде, манерах и взглядах. Литература впервые так заметно влияла на повседневную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отклик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«Вертер» показал, что книга может говорить о переживаниях целого поколения. Так Гёте вошёл в число самых известных писателей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1774 — публикация романа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сразу сделала Гёте знаменитым. История молодого человека с неразделённой любовью очень сильно задела читателей.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«Страдания юного Вертера» и европейская слава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Гёте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жизни видно, как его путь постепенно вёл от юношеской славы к зрелому творчеству.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Гёте делится на несколько чётких этапов: ранний успех, веймарская служба, поездка в Италию и поздний философский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общеизвестных биографических дат И. В. Гёте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Веймарский период: служба, театр и государственные дела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занимался дорогами, финансами и шахтами. Такая работа научила его смотреть на общество не только как художник, но и как ответственный человек.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1775 года Гёте жил в Веймаре и работал при дворе герцога Карла Августа. Он участвовал в решении практических вопросов и видел, как устроена жизнь государства.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много сделал для театральной жизни Веймара. Он считал театр важной школой вкуса, мысли и поведения для зрителей.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 помог ему глубже понять реальные проблемы людей. Это отразилось в его произведениях, где личная жизнь связана с жизнью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Италию в 1786–1788 годах стала для Гёте настоящим открытием. Он внимательно изучал античное искусство, архитектуру и скульптуру, стремясь понять, почему классические формы кажутся такими гармоничными.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его произведениях стало больше ясности, меры и спокойствия. Итальянский опыт помог Гёте по-новому взглянуть на красоту, человека и идеал в искусстве.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классической ясности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Фридрих Шиллер быстро нашли общий язык: обоих интересовали античность, гуманизм и высокие художественные цели. Их дружба стала важной для всей немецкой литературы.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много переписывались и обсуждали новые замыслы. Эти беседы помогли развитию веймарского классицизма, где важны гармония, ясность мысли и нравственная глубина.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поддерживал Гёте в работе над серьёзными драматическими и философскими произведениями, а Гёте высоко ценил его талант. Вместе они создали пример творческого союза двух сильных личностей.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Гёте и Шиллера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«Фаустом» Гёте работал почти всю жизнь. Первая часть трагедии вышла в 1808 году, а завершённый текст появился уже после его смерти.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учёный, который не хочет мириться с обычными знаниями и ищет смысл жизни. Его сомнения делают образ Фауста очень человеческим и понятным.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соединены философские размышления, народная легенда, бытовые сцены и серьёзный разговор о добре и зле. Поэтому трагедия читается как большая история о выборе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показывает, что знание всегда связано с ответственностью. Именно этот вопрос делает произведение важным не только для литературы, но и для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«Фауст»: главный труд Гёте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469" y="1935209"/>
            <a:ext cx="432968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Гёте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Гёте и их темы, которые чаще всего изучаются в школьном курсе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показывают разные стороны творчества Гёте: от переживаний молодого человека до философских размышлений о жизни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В. Гёте; даты первой публикации и завершения текста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как учёный и исследователь природы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занимался анатомией и описал межчелюстную кость у человека. Это открытие показало его умение наблюдать точно и делать выводы на основе фактов.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внимательно изучал растения и их развитие. Его интересовало, как меняются формы в природе и почему разные части живого мира связаны между собой.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«Учении о цвете» Гёте рассуждал о свете и цвете, споря с Ньютоном. Для него важны были не только формулы, но и то, как человек видит мир.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воспринимал природу как живое целое, где всё взаимосвязано. Такой взгляд помогал ему соединять научное наблюдение с художественным мышлением.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Гёте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встречаются не в одном произведении, а проходят через всё его творчество — от ранних стихов до позднего «Фауста».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ростом личности и поиском смысла, а любовь, природа и выбор человека дополняют эту центральную линию.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И. В. Гёте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часто брал старые легенды, народные сказания и библейские мотивы, чтобы говорить о современных вопросах. Благодаря этому его тексты звучат понятно даже через много лет.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это в «Фаусте»: древняя история о сделке с дьяволом превращается у Гёте в размышление о совести, знаниях, искушении и выборе пути.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древние сюжеты в творчестве Гёте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творчество Гёте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раннего эмоционального бунта к зрелости, гармонии и философской глубине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как личность: интересы и привычки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много читал, наблюдал за людьми и природой, собирал сведения о минералах, растениях и театре. Его любознательность помогала замечать важные детали в жизни и искусстве.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дисциплинированным человеком: умел долго и упорно работать, возвращаться к начатому и проверять свои мысли. Это качество особенно важно для больших произведений.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сочетались писатель, учёный и организатор. Именно поэтому его произведения не только красивы, но и очень внимательны к реальному миру и человеческому поведению.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читают и изучают во многих странах, потому что его произведения говорят о чувствах, выборе и взрослении — темах, которые понятны людям разных эпох и культур.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его имя стало символом классической литературы. Его влияние заметно в театре, поэзии и прозе XIX века, а также в том, как в Европе стали говорить о личности.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Гёте в европейской культуре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Гёте изучают в школе и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важны понятные жизненные ситуации: сомнения, первый выбор, ошибки и поиск себя. На этом фоне тексты Гёте звучат очень близко.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темы взросления и универсальные человеческие вопросы: именно они делают Гёте интересным и для урока, и для самостоятельного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учебной значимости произведений И. В. Гёте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Гёте остаётся современным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легко узнать переживания подростков: симпатия, первая любовь, сомнения и страх ошибиться. Поэтому герои Гёте не выглядят далекими или устаревшими.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показывает, что человек может постоянно учиться, менять взгляды и расширять круг интересов. Это делает его примером для тех, кто только начинает искать себя.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ставит героя перед трудным решением. Такой сюжет помогает задуматься о ответственности за свои поступки и о том, как формируется характер.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учит ценить знания, искусство и внутреннюю работу над собой. Его тексты напоминают, что умение думать и понимать мир остаётся важным в любое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Гёте: писатель, который соединяет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оставил после себя книги, в которых соединяются чувства, мысль и наблюдение за жизнью. Его творчество помогает понять человека и остаётся важной частью мировой культуры.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2026-05-23T03:09:07Z</dcterms:created>
  <dcterms:modified xsi:type="dcterms:W3CDTF">2026-05-23T03:09:07Z</dcterms:modified>
</cp:coreProperties>
</file>