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эукариотическая клетка и цитоплазма
</a:t>
            </a:r>
            <a:endParaRPr lang="en-US" sz="3118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— основа жизни с ядром и цитоплазмой, объединяющей процессы.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клеток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появление микроскопа открыло мир клеток. Роберт Гук впервые описал структуру клеток в 1665 году, заложив основы клеточной теории, которая утверждает, что все живое состоит из клеток как фундаментальных единиц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ядра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содержит ядро с ядерной оболочкой, в которой хранится генетический материал. Ядро отвечает за регуляцию жизненных процессов и хранение ДНК.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органеллы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включает различные органеллы, такие как митохондрии и аппарат Гольджи, каждая выполняет свою специализированную функцию, обеспечивая жизнедеятельность.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организмов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составляют растительные, животные, грибковые и протистовые организмы, отличающиеся сложной клеточной структурой с мембранными органеллами.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эукариотической клетки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эукариотов и прокариотов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оформленное ядро и разнообразные мембранные органеллы, обеспечивающие сложные клеточные функции и процессы.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эукариотических клеток значительно больше — от 10 до 100 микрометров; прокариотические мельче — 0,5–5 микрометров.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обладают ядром; их ДНК обычно представлена кольцевой молекулой и отсутствуют мембранные органеллы.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включают растения, животных и грибы; прокариотов представляют бактерии и археи с более простой структурой.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эукариотической клетки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и защищает генетическую информацию, а плазматическая мембрана контролирует обмен веществ между клеткой и окружающей средой.
</a:t>
            </a:r>
            <a:endParaRPr lang="en-US" sz="841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энергетики и 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энергию, рибосомы синтезируют белки, а эндоплазматическая сеть и аппарат Гольджи участвуют в переработке и транспортировке веществ.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содержат хлоропласты для фотосинтеза, крупную вакуоль для хранения и клеточную стенку, придающую прочность.
</a:t>
            </a:r>
            <a:endParaRPr lang="en-US" sz="9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цитоплазмы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полужидкую внутреннюю среду клетки, расположенную между плазматической мембраной и ядром, обеспечивая пространство для органелл.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цитозоля, содержащего растворённые вещества, органелл и различных включений, необходимых для клеточных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отвечает за обмен веществ, транспорт внутри клетки и поддержание условий для биохимических реакций.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— основная матрица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занимает большую часть внутреннего объёма клетки, обеспечивая равномерное распределение органелл и растворённых веществ, участвующих в обменных процессах.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и включения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цитоплазмы расположены митохондрии, аппарат Гольджи, эндоплазматическая сеть и временные включения, такие как крахмальные и жировые гранулы.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и поддержка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— сеть белковых нитей, определяющая форму клетки, обеспечивающая её движение и процесс деления, а также транспорт внутри цитоплазмы.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цитоплазмы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поддерживает механическую целостность клетки, сохраняя её форму и устойчивость к внешним воздействиям.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внутриклеточный транспорт веществ, включая перенос органелл и продуктов обмена по клетке.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проходят важные химические реакции: синтез белков, гликолиз и начало дыхательных процессов.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цитоплазма способствует равномерному распределению метаболитов, необходимых для жизнедеятельности клетки.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цитоплазмы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цитоплазмы и их 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АТФ, необходимый для энергии клетки, участвуют в клеточном дыхании и регулируют обмен веществ.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— сортировка и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модифицирует и сортирует белки и липиды, подготавливая их для транспортировки внутри клетки и за её пределы.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лизосомы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а лизосомы содержат ферменты для расщепления веществ и удаления клеточных отходов.
</a:t>
            </a:r>
            <a:endParaRPr lang="en-US" sz="9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график: функции органелл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вклад каждой органеллы в поддержание жизнедеятельности клетки в условных единицах активности.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играют ключевую роль в энергетике, рибосомы — в синтезе белка, аппарат Гольджи — в обработке молекул.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цитозоля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— это жидкая часть цитоплазмы, содержащая растворённые ионы, аминокислоты и сахара, необходимые для обмена веществ и обеспечения работы всех клеточных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цитозоле протекают важные метаболические пути, включая гликолиз и начальные этапы биохимических реакций, которые обеспечивают энергией клетку.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постоянство осмотического и ионного баланса, регулируя доступность веществ для органелл и способствует их правильному функционированию.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перемещения веществ в цитоплазме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транспортных путей веществ внутри эукариотической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функции и элементы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обеспечивают внутриклеточный транспорт веществ и участвуют в делении клетки, формируя митотическое веретено.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поддерживают механическую прочность клетки, обеспечивают устойчивость структуры и защиту ядра.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отвечают за изменение формы клетки и её движение, участвуя в формировании псевдоподий и клеточной миграции.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координирует перемещение органелл по цитоплазме, обеспечивает структурную поддержку и помогает адаптироваться к изменениям внешней среды.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в растительных клетках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растений делится крупной центральной вакуолью, которая служит для хранения воды и питательных веществ. Такое разделение влияет на распределение веществ и взаимодействие органелл внутри клетки.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цитоплазмы животных клеток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цитоплазма однородная и более подвижная, отсутствуют крупные вакуоли. Вместо этого присутствуют пластиды у растений, обеспечивающие фотосинтез и энергетику.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цитоплазмы у растений и животных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основные органеллы эукариотической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выполняют уникальные функции и отличаются по наличию в растительных и животных клетках.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специализированы и присутствуют в клетках в зависимости от типа организма и его функций.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клеток с выраженной цитоплазмой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имеют разветвлённую цитоплазму с длинными отростками, что обеспечивает быструю передачу нервных импульсов по всему организму.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фотосинтезирующих тканей растений содержат обильную цитоплазму для активного обмена веществ и производства энергии.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Печёночные клетки животных богаты митохондриями и ферментами, что важно для обмена веществ и детоксикации вредных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цитоплазму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вязкость цитоплазмы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или понижение температуры изменяет вязкость цитоплазмы, что влияет на скорость биохимических реакций и эффективность внутриклеточных процессов.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водного дефицита на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воды у растений происходит плазмолиз — отделение цитоплазмы от клеточной стенки, что приводит к нарушению жизнедеятельности клетки.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и повреждения цитоплазмы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ядов нарушает целостность мембран и функции органелл, вызывая необратимые изменения в цитоплазме и приводя к клеточной дисфункции.
</a:t>
            </a:r>
            <a:endParaRPr lang="en-US" sz="8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Клиническое и прикладное значение изучения цитоплазмы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цитоплазме способствуют созданию лекарств, направленных на конкретные органеллы, улучшая эффективность терапии и снижая побочные эффекты.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используются клеточные культуры с уникальными свойствами цитоплазмы для синтеза белков, вакцин и других биопродуктов.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цитоплазмы помогает диагностировать заболевания, связанные с нарушением обмена веществ и внутриклеточных процессов.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одноклеточных организмов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одноклеточных животных цитоплазма обеспечивает движение клетки с помощью ложноножек, позволяя активно искать пищу и менять местоположение.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вязкости цитоплазмы с возрастом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старения клетки вязкость цитоплазмы увеличивается, замедляя обмен веществ и влияя на снижение функциональной активности клетки.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Формообразование у амёб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амёб быстро меняет форму, что позволяет эффективно захватывать пищу и защищаться, демонстрируя пластичность клеточной структуры.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цитоплазме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эукариотической клетки и цитоплазмы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с цитоплазмой — основа сложных живых организмов. Их изучение углубляет знания биологии и способствует развитию медицины и биотехнологий.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2026-05-09T05:04:51Z</dcterms:created>
  <dcterms:modified xsi:type="dcterms:W3CDTF">2026-05-09T05:04:51Z</dcterms:modified>
</cp:coreProperties>
</file>