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голотурии: морские «огурцы» и их значение в природе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Знакомимся с необычными иглокожими морского дна.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морские огурцы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обитают только в морях и океанах, чаще всего на дне. Их находят у берега, на рифах и на больших глубинах. Эти животные важны, потому что перерабатывают донные отложения и помогают сохранять морское дно чистым.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голотурий в системе животных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Иглокожие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относятся к типу Иглокожие и родственны морским звёздам и морским ежам. Это значит, что их строение связано с жизнью в море и особым образом передвижения по дну.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тела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взрослых голотурий сохраняется пятилучевая симметрия, как у других иглокожих. Однако из-за вытянутой формы тела она заметна слабо и не бросается в глаза, как у морской звезды.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голотурии мягче, чем у большинства иглокожих. Жёсткий наружный скелет у неё сильно уменьшен, поэтому животное легко меняет форму и может приспосабливаться к неровному морскому дну.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тела голотурии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тела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голотурии обычно вытянутое, цилиндрическое или червеобразное. У разных видов его длина может быть всего несколько сантиметров или достигать одного-двух метров.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Передний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переднем конце расположен рот, окружённый щупальцами. С их помощью животное захватывает частицы пищи со дна или из воды, в зависимости от способа питания.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Задний конец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заднем конце находится анальное отверстие, через которое выводятся непереваренные остатки. Такое расположение органов помогает голотурии жить и питаться, оставаясь на морском дне.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и выросты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у голотурий толстая и часто шероховатая. У многих видов есть сосочки, бугорки и кожные выросты, которые помогают им лучше ощущать окружающую среду и иногда служат защитой.
</a:t>
            </a:r>
            <a:endParaRPr lang="en-US" sz="11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голотурий сильно зависят от вида и условий жизни. На дне океана крупные формы часто встречаются там, где меньше света и другая пища.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размеров голотурий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 и специфичнее условия, тем заметнее различия в размерах: от небольших прибрежных форм до очень крупных глубоководных.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диапазонам размеров, указанным в задании; значения в диаграмме — ориентировочные представительские длины.
</a:t>
            </a:r>
            <a:endParaRPr lang="en-US" sz="4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мышцы голотурии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Уменьшенный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у голотурий сильно редуцирован и представлен маленькими известковыми пластинками в коже. Поэтому их тело остаётся мягким, гибким и хорошо подходит для жизни среди ила и песка.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 слои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кожей расположены кольцевые и продольные мышцы. Они помогают животному медленно двигаться, сокращать тело, удлинять его или становиться более коротким и плотным при опасности.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дну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строение удобно для жизни на морском дне, где не нужно быстро плавать. Голотурия может осторожно ползти, протискиваться между неровностями грунта и удерживаться на месте.
</a:t>
            </a:r>
            <a:endParaRPr lang="en-US" sz="116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468005"/>
            <a:ext cx="4000500" cy="14295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голотурии тесно связаны с жизнью на морском дне и выполняют простые, но важные задачи.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и их функции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система помогает голотурии добывать пищу, дышать, двигаться и размножаться в условиях морского дна.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текст по классу Голотурии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голотурия питается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частицы грунта и органические остатки проходят через пищеварительную систему голотурии.
</a:t>
            </a:r>
            <a:endParaRPr lang="en-US" sz="82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7171" y="1783200"/>
            <a:ext cx="177563" cy="28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73476"/>
            <a:ext cx="271200" cy="271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 защита от врагов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передвигаются неспешно, используя амбулакральные ножки и сокращения мышц тела. Они опираются на грунт и как бы «перекатываются» или ползут по дну.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голотурии может сжиматься, вытягиваться и становиться более плотным. Это помогает ей пролезать между камешками, илом и неровностями морского дна.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Клейкая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есть клейкие выделения, которые мешают хищнику схватить добычу. Такой способ защиты помогает выиграть время и уйти от опасности.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известная защита — выброс внутренних органов. Хищника это отпугивает, а затем утраченные части могут восстановиться, что повышает шансы животного на выживание.
</a:t>
            </a:r>
            <a:endParaRPr lang="en-US" sz="8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и обмен веществ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голотурия получает 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голотурии нет лёгких, как у наземных животных. Газообмен происходит через дыхательные деревья — разветвлённые трубки, связанные с клоакой. Вода поступает внутрь тела, и кислород из неё переходит в организм, а углекислый газ удаляется наружу.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медленный обмен веществ полезен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 голотурий сравнительно медленный. Это помогает им выживать там, где холодно, темно и пищи немного: на большой глубине или на бедных донных участках. Такой ритм жизни экономит энергию и делает животное более устойчивым.
</a:t>
            </a:r>
            <a:endParaRPr lang="en-US" sz="11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голотурии связаны с морским дном, где скапливаются органические остатки и мелкие частицы пищи.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Среды обитания голотурий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благоприятны участки с мягким грунтом и органикой; в пресной воде голотурии почти не встречаются.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материалам об экологии голотурий; данные условные, 2025
</a:t>
            </a:r>
            <a:endParaRPr lang="en-US" sz="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размножения и развития голотурий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Половые особи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есть отдельные самцы и самки. Созревшие животные выделяют половые клетки в воду, где начинается размножение.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Внешнее оплодотворение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яйцеклетки и сперматозоиды встречаются в воде. Такой способ особенно удобен для морских животных, живущих на дне.
</a:t>
            </a:r>
            <a:endParaRPr lang="en-US" sz="945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Личиночная стадия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яйца выходит личинка. Она некоторое время плавает в толще воды, расселяясь и развиваясь, прежде чем перейти к донному образу жизни.
</a:t>
            </a:r>
            <a:endParaRPr lang="en-US" sz="940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Оседание и рост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 опускается на дно, постепенно меняет строение и становится взрослой голотурией. У некоторых видов возможно и бесполое деление.
</a:t>
            </a:r>
            <a:endParaRPr lang="en-US" sz="9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9301"/>
            <a:ext cx="4039800" cy="159809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особенности строения и место обитания связаны с образом жизни разных видов.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видов голотурий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голотурий заметно различаются по размеру, окраске и среде обитания, но все они приспособлены к жизни на морском дне.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 характерных представителях класса Holothuroidea
</a:t>
            </a:r>
            <a:endParaRPr lang="en-US" sz="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голотурий в экосистеме морского дна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926717" y="194207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грунта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заглатывают ил и песок вместе с органическими частицами. Так они извлекают пищу и одновременно пропускают через себя большие объёмы донного материала.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926717" y="2644807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Перемешивание осадков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Продвигаясь по дну, животные рыхлят грунт и перемешивают верхние и нижние слои. Это улучшает условия для других донных организмов.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26717" y="3347542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газообмена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осадки не слишком плотные, к нижним слоям легче поступает кислород. Это создаёт более благоприятную среду для бактерий и мелких обитателей дна.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926717" y="4050279"/>
            <a:ext cx="4266900" cy="6007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заиливания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участках с большим числом голотурий морское дно обычно чище и меньше покрывается избыточным илом. Поэтому их считают важными «санитарами» морского дна.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Азии отдельные виды голотурий ценятся как деликатес, а в биологии служат удобным объектом для изучения донных животных.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голотурий для человека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голотурий заметна и в экономике, и в науке, поэтому важно сочетать использование ресурсов с охраной видов.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диаграмма по направлениям использования голотурий; данные условные, 2025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голотурий и охрана видов
</a:t>
            </a:r>
            <a:endParaRPr lang="en-US" sz="2246" dirty="0"/>
          </a:p>
        </p:txBody>
      </p:sp>
      <p:sp>
        <p:nvSpPr>
          <p:cNvPr id="10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17961" y="170962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бытовые отходы и микропластик ухудшают состояние донных участков. В загрязнённой среде голотуриям труднее находить пищу и выживать.
</a:t>
            </a:r>
            <a:endParaRPr lang="en-US" sz="1108" dirty="0"/>
          </a:p>
        </p:txBody>
      </p:sp>
      <p:sp>
        <p:nvSpPr>
          <p:cNvPr id="12" name="Text 3"/>
          <p:cNvSpPr txBox="1"/>
          <p:nvPr/>
        </p:nvSpPr>
        <p:spPr>
          <a:xfrm>
            <a:off x="417961" y="2477714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дна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Донное траление повреждает грунт, где живут многие виды. После такого воздействия нарушаются укрытия, кормовая база и места размножения.
</a:t>
            </a:r>
            <a:endParaRPr lang="en-US" sz="1108" dirty="0"/>
          </a:p>
        </p:txBody>
      </p:sp>
      <p:sp>
        <p:nvSpPr>
          <p:cNvPr id="13" name="Text 4"/>
          <p:cNvSpPr txBox="1"/>
          <p:nvPr/>
        </p:nvSpPr>
        <p:spPr>
          <a:xfrm>
            <a:off x="417961" y="3245797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Промысловые виды могут быстро сокращаться, если добыча идёт без ограничений. Особенно уязвимы популяции, растущие и восстанавливающиеся медленно.
</a:t>
            </a:r>
            <a:endParaRPr lang="en-US" sz="1108" dirty="0"/>
          </a:p>
        </p:txBody>
      </p:sp>
      <p:sp>
        <p:nvSpPr>
          <p:cNvPr id="14" name="Text 5"/>
          <p:cNvSpPr txBox="1"/>
          <p:nvPr/>
        </p:nvSpPr>
        <p:spPr>
          <a:xfrm>
            <a:off x="417961" y="4013858"/>
            <a:ext cx="4097813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сохранения голотурий нужны морские заповедники, контроль вылова, охрана местообитаний и регулирование торговли, чтобы популяции успевали восстанавливаться.
</a:t>
            </a:r>
            <a:endParaRPr lang="en-US" sz="110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голотурии в природе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внешних признаках и образе жизни голотурий, заметных при наблюдении на морском дне.
</a:t>
            </a:r>
            <a:endParaRPr lang="en-US" sz="8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голотуриях
</a:t>
            </a:r>
            <a:endParaRPr lang="en-US" sz="2646" dirty="0"/>
          </a:p>
        </p:txBody>
      </p:sp>
      <p:sp>
        <p:nvSpPr>
          <p:cNvPr id="10" name="Text 2"/>
          <p:cNvSpPr txBox="1"/>
          <p:nvPr/>
        </p:nvSpPr>
        <p:spPr>
          <a:xfrm>
            <a:off x="1242950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голотурии живут десятки лет, если условия на дне остаются стабильными и в воде достаточно пищи.
</a:t>
            </a:r>
            <a:endParaRPr lang="en-US" sz="1162" dirty="0"/>
          </a:p>
        </p:txBody>
      </p:sp>
      <p:sp>
        <p:nvSpPr>
          <p:cNvPr id="11" name="Text 3"/>
          <p:cNvSpPr txBox="1"/>
          <p:nvPr/>
        </p:nvSpPr>
        <p:spPr>
          <a:xfrm>
            <a:off x="362538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ряда видов есть редкая способность восстанавливать утраченные части тела. Это помогает им переживать нападение хищников и другие повреждения.
</a:t>
            </a:r>
            <a:endParaRPr lang="en-US" sz="1162" dirty="0"/>
          </a:p>
        </p:txBody>
      </p:sp>
      <p:sp>
        <p:nvSpPr>
          <p:cNvPr id="12" name="Text 4"/>
          <p:cNvSpPr txBox="1"/>
          <p:nvPr/>
        </p:nvSpPr>
        <p:spPr>
          <a:xfrm>
            <a:off x="6007827" y="2365275"/>
            <a:ext cx="22938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океанских глубинах встречаются очень крупные и необычно устроенные виды. Их мягкое тело помогает приспосабливаться к давлению, холоду и нехватке пищи.
</a:t>
            </a:r>
            <a:endParaRPr lang="en-US" sz="116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91525"/>
            <a:ext cx="4000500" cy="15825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иглокожих похожи происхождением, но сильно различаются по форме тела, защите и образу жизни.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голотурии с морской звездой и морским ежом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группы относятся к иглокожим, но голотурии выделяются мягким телом и донным образом жизни.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трёх классов иглокожих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 показывают, как животные могут быть мягкими, необычными по строению и при этом отлично приспособленными к жизни на морском дне. Они очищают грунт, поддерживают экосистемы и заслуживают бережного отношения.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Голотурии: незаметные, но очень важные жители моря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2026-05-29T19:52:08Z</dcterms:created>
  <dcterms:modified xsi:type="dcterms:W3CDTF">2026-05-29T19:52:08Z</dcterms:modified>
</cp:coreProperties>
</file>