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линейных уравнений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понятие, способы решения и графический смысл.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системы уравнений в 9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алгебру, графики и координатную плоскость. Она помогает находить две неизвестные по двум условиям и регулярно встречается в заданиях ОГЭ.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линейным уравнением и системой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уравнения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 записывают как ax + by = c. Здесь a, b и c — числа, а x и y — неизвестные величины.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виде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Переменные входят только в первой степени. В таких уравнениях нет квадратов, дробных степеней и произведения x·y, поэтому зависимость остаётся линейной и удобной для графического представления.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два уравнения, которые должны выполняться одновременно. Она описывает ситуацию, где одних данных недостаточно, и нужно учитывать сразу два условия.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записывают ответ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системы считают упорядоченную пару чисел (x; y). Эта пара должна подходить каждому уравнению сразу, а не только одному из них.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 как точка на координатной плоскости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 — точка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(x; y) на плоскости задаёт конкретную точку. Если числа удовлетворяют обоим уравнениям, эта точка одновременно принадлежит двум прямым.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смысл решения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системы — это точка пересечения графиков. Именно в ней значения x и y согласуются с обоими условиями, заданными в системе.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ответа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пара (2; 3) может быть решением, если при подстановке в оба уравнения получаются верные равенства. Тогда на рисунке отмечают одну общую точку.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решения систем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способ полезен в своей ситуации: выбор зависит от вида коэффициентов и цели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обычно быстрее, подстановка удобна при простом выражении, а график лучше всего показывает смысл решения.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учебных способов решения систем линейных уравнений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подстановки: последовательность действий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Выразить переменную
</a:t>
            </a:r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одно из уравнений преобразуют так, чтобы одна переменная была выражена через другую. Особенно удобно, когда коэффициент при ней равен 1 или −1.
</a:t>
            </a:r>
            <a:endParaRPr lang="en-US" sz="984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Подставить выражение
</a:t>
            </a:r>
            <a:pPr algn="l" indent="0" marL="0">
              <a:lnSpc>
                <a:spcPct val="8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найденное выражение подставляют во второе уравнение. В результате получается уравнение только с одной неизвестной, которое можно решить обычными приёмами.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переменную
</a:t>
            </a:r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значения одной переменной подставляют его обратно в любое исходное уравнение. Так получают вторую переменную и формируют пару ответа.
</a:t>
            </a:r>
            <a:endParaRPr lang="en-US" sz="974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результат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пару чисел полезно подставить в оба уравнения ещё раз. Это помогает заметить ошибки в преобразованиях, знаках и арифметических вычислениях.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сложения: когда уравнения объединяют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коэффициенты удобными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уравнения иногда умножают на числа, чтобы коэффициенты при одной переменной стали противоположными. Тогда при сложении эта переменная исчезает.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Сложить или вычесть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подготовки уравнения складывают или вычитают. В итоге остаётся одно уравнение с одной переменной, которое решается значительно проще.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координату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первая переменная найдена, её подставляют в любое исходное уравнение. Так вычисляют вторую переменную и получают решение системы в виде пары.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способ особенно хорош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часто оказывается быстрее подстановки, если коэффициенты легко сделать противоположными. Он экономит время и уменьшает число промежуточных действий.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решении подстановкой, сложением или графически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Совпадающие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оба уравнения описывают одну и ту же прямую. Тогда на рисунке видна полная совместимость графиков, а решений получается бесконечно много. Подходит любая точка этой прямой, если она удовлетворяет обоим уравнениям.
</a:t>
            </a:r>
            <a:endParaRPr lang="en-US" sz="87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прямые не пересекаются, значит, они параллельны. В таком случае найти общую точку невозможно, поэтому система не имеет решений. На графике это сразу видно по одинаковому направлению линий.
</a:t>
            </a:r>
            <a:endParaRPr lang="en-US" sz="913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линейное уравнение с двумя переменными задаёт прямую на координатной плоскости. Если две прямые пересекаются в одной точке, система имеет единственное решение. Именно координаты этой точки и становятся ответом.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 системы линейных уравнений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иметь система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прямых на плоскости полностью определяет число решений системы.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даёт единственный ответ, совпадение — бесконечно много ответов, параллельность — отсутствие решения.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систем линейных уравнений с двумя переменными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разные случаи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коэффициенты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коэффициенты при x и y пропорциональны, прямые имеют одинаковый наклон. Тогда они либо совпадают полностью, либо идут параллельно и не пересекаются.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Различаются свободные члены
</a:t>
            </a:r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отношения коэффициентов при x и y одинаковы, а свободные члены разные, уравнения задают две параллельные прямые. Общей точки у них нет, значит, решений не существует.
</a:t>
            </a:r>
            <a:endParaRPr lang="en-US" sz="974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коэффициенты пропорциональны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пропорциональны не только коэффициенты при переменных, но и свободные члены, оба уравнения описывают одну и ту же прямую. В этом случае решений бесконечно много.
</a:t>
            </a:r>
            <a:endParaRPr lang="en-US" sz="959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пропорциональности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коэффициенты не связаны пропорцией, прямые пересекаются в одной точке. Такая точка и является единственным решением системы, потому что подходит сразу обоим уравнениям.
</a:t>
            </a:r>
            <a:endParaRPr lang="en-US" sz="9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на конкретной паре чисел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значения левой и правой частей совпадают в обоих уравнениях, найденная пара чисел действительно является решением системы.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столбцов показывает, что подстановка выполнена верно; если хотя бы в одном уравнении значения различаются, ответ нужно пересчитать.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проверки подстановкой для пары (1; 4).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Текстовая задача про стоимость товаров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неизвестные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обозначить, что именно нужно найти: например, цену тетради и цену ручки. Буквы помогают превратить текст задачи в математическую запись и не запутаться в данных.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два условия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 условия выписывают два независимых факта: сколько всего купили и сколько заплатили. Для каждого факта составляют отдельное уравнение, чтобы получить систему с двумя неизвестными.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Записать связи чисел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уравнение обычно описывает количество предметов, а другое — общую стоимость покупки. Важно следить, чтобы в каждом выражении использовались одни и те же обозначения и единицы измерения.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смысл ответа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нужно убедиться, что найденные значения подходят к задаче по смыслу. Цена не может быть отрицательной, а полученная пара чисел должна точно соответствовать условию покупки.
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систем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Сбиваются со знаками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слагаемых легко забыть изменить знак. Из-за такой неточности уравнение становится неверным, поэтому каждый перенос лучше выполнять медленно и сразу проверять запись.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9" y="1358917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Умножают не всё уравнение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убрать переменную, умножать следует все слагаемые, а не только одно из них. Иначе коэффициенты не совпадут, и дальнейшее решение станет ошибочным.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x и y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находит правильное число, но подставляет его не в ту переменную. Чтобы избежать путаницы, полезно помечать, где стоит x, а где y, ещё до вычислений.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9" y="2557220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только одно число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системы всегда состоит из пары чисел, а не из одного значения. Если записать лишь x или лишь y, решение будет неполным, даже при верных вычислениях.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85600" y="3755524"/>
            <a:ext cx="2128148" cy="971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проверку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подстановки в оба исходных уравнения легко не заметить арифметическую ошибку. Проверка занимает немного времени, зато помогает быстро обнаружить неточность и исправить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систему по условию задачи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текстовой задачи на язык уравнений и проверке ответа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системы уравнений используют, чтобы найти цену одного товара и количество другого по общей сумме покупки. Это удобно, когда в условии есть несколько видов предметов и нужно распределить расходы точно.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и бюджет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других науках системы применяют для расчётов, где две неизвестные связаны двумя измерениями. Например, по данным опыта можно найти параметры объекта и проверить, согласуются ли результаты между собой.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в науке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помогают решать задачи о движении, когда известны расстояние, время или скорость, но неизвестны два значения сразу. Так можно сравнить несколько вариантов маршрута и выбрать тот, который подходит по условиям задачи.
</a:t>
            </a:r>
            <a:endParaRPr lang="en-US" sz="675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 маршрут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системы линейных уравнений встречаются в жизни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по удобству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условная: удобство зависит от вида уравнений и того, насколько легко выполнить преобразования без 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простых выражений чаще выбирают подстановку, при противоположных коэффициентах — сложение, а график лучше использовать для понимания смысла решения.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школьному курсу алгебры 9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Потренируемся определять результат по виду прямых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вид прямых с числом решений и сделайте вывод о системе ещё до вычислений.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прямых сразу показывает, сколько решений имеет система: одна точка, бесконечно много или ни одного.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систем линейных уравнений с двумя переменными.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03833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532" y="1691000"/>
            <a:ext cx="17865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изучения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Распознавать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должен отличать линейные уравнения с двумя переменными от других выражений и понимать, какие записи относятся к системе, а какие нет.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разными способами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уверенно применять подстановку и сложение, выбирать более удобный метод и доводить вычисления до аккуратного ответа без лишних действий.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находить точку пересечения прямых, понимать, когда решений одно, много или нет совсем, и связывать рисунок с записью уравнений.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и формулировать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решения следует подставить найденную пару чисел в оба уравнения и записать ответ так, чтобы он подходил по смыслу условия задачи.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уравнений учат находить точный ответ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два условия превращаются в одну логичную математическую модель. Системы помогают считать, сравнивать и проверять выводы, а главное — видеть связь между формулами и реальной задачей.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2026-05-30T02:39:56Z</dcterms:created>
  <dcterms:modified xsi:type="dcterms:W3CDTF">2026-05-30T02:39:56Z</dcterms:modified>
</cp:coreProperties>
</file>