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символы и победы, которые объединяют весь мир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Олимпиада в нескольких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Олимпиада собирает сильнейших спортсменов раз в четыре года и превращает соревнования в праздник уважения, мира и единства. За каждым стартом стоят древняя история, строгие правила и узнаваемые символы.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Олимпия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Древней Греции Игры проходили в Олимпии и были важной частью жизни эллинов. Они соединяли спорт, религиозные традиции и соперничество городов.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1896 год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длительного перерыва Олимпийские игры вернулись в 1896 году в Афинах. Это стало началом современной олимпийской эпохи с международным участием.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Олимпиада сегодня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Олимпиада объединяет страны и виды спорта со всего мира. Она сохраняет связь с прошлым, но развивается вместе с современным спортом.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Олимпийских игр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Олимпиады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Кубертена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Идею возрождения Игр поддержал Пьер де Кубертен, который видел в спорте средство воспитания и дружбы между народами. Его подход стал основой современного олимпийского движения.
</a:t>
            </a:r>
            <a:endParaRPr lang="en-US" sz="801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 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тех пор олимпийское движение опирается на честное соперничество, международное участие и уважение к сопернику. Эти принципы важны не меньше, чем сами медали.
</a:t>
            </a:r>
            <a:endParaRPr lang="en-US" sz="863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Игры нового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современная Олимпиада прошла в Афинах в 1896 году. Она показала, что соревнования могут объединять людей из разных стран на одной спортивной арене.
</a:t>
            </a:r>
            <a:endParaRPr lang="en-US" sz="8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олимпийские ценности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35075" y="1643575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проявляется в том, что спортсмены уважают друг друга до старта, после финиша и даже вне арены. Олимпиада показывает, что соперники могут быть сильными и при этом оставаться доброжелательными.
</a:t>
            </a:r>
            <a:endParaRPr lang="en-US" sz="1046" dirty="0"/>
          </a:p>
        </p:txBody>
      </p:sp>
      <p:sp>
        <p:nvSpPr>
          <p:cNvPr id="8" name="Text 2"/>
          <p:cNvSpPr txBox="1"/>
          <p:nvPr/>
        </p:nvSpPr>
        <p:spPr>
          <a:xfrm>
            <a:off x="1035075" y="2578511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означает соблюдение правил, признание заслуг соперника и спокойную реакцию на победу или поражение. Именно оно делает соревнование честным и достойным.
</a:t>
            </a:r>
            <a:endParaRPr lang="en-US" sz="1243" dirty="0"/>
          </a:p>
        </p:txBody>
      </p:sp>
      <p:sp>
        <p:nvSpPr>
          <p:cNvPr id="9" name="Text 3"/>
          <p:cNvSpPr txBox="1"/>
          <p:nvPr/>
        </p:nvSpPr>
        <p:spPr>
          <a:xfrm>
            <a:off x="1035075" y="3513446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игра — это борьба без обмана, с равными условиями и честным результатом. Победа ценится особенно высоко, если она достигнута открыто и по правилам.
</a:t>
            </a:r>
            <a:endParaRPr lang="en-US" sz="1196" dirty="0"/>
          </a:p>
        </p:txBody>
      </p:sp>
      <p:sp>
        <p:nvSpPr>
          <p:cNvPr id="10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Кольца, флаг и девиз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1391125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колец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колец символизируют единство людей и стран, а также идею встречи спортсменов со всех частей мира. Это один из самых узнаваемых знаков в международном спорте.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1718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флаг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олимпийский флаг подчёркивает мирный характер Игр. Его видят на церемониях, спортивной форме и в оформлении арен, где он напоминает о главной идее Олимпиады.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30121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Девиз Игр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Олимпийский девиз связан со стремлением к более высоким результатам, силой и скоростью. Он напоминает спортсменам, что важно не только победить, но и превзойти собственные границы.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Талисманы и открытие Игр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35075" y="1643575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Игр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Талисман помогает сделать Игры ярче и ближе к зрителям. Обычно он связан с природой, животными или культурой страны-хозяйки и становится её запоминающимся символом.
</a:t>
            </a:r>
            <a:endParaRPr lang="en-US" sz="1046" dirty="0"/>
          </a:p>
        </p:txBody>
      </p:sp>
      <p:sp>
        <p:nvSpPr>
          <p:cNvPr id="9" name="Text 2"/>
          <p:cNvSpPr txBox="1"/>
          <p:nvPr/>
        </p:nvSpPr>
        <p:spPr>
          <a:xfrm>
            <a:off x="1035075" y="2578506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Встречается повсюду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Талисман используют на сувенирах, плакатах и в телевизионном оформлении. Благодаря ему Олимпиада выглядит не только официально, но и дружелюбно, особенно для детей.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1035075" y="3513438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Церемония открытия включает парад команд, внесение флага, торжественные речи и зажжение огня. Она задаёт настроение всему турниру и показывает культуру страны-организатора.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летних и зимних Игр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Игр зависит от сезона и условий: летом важны стадионы и бассейны, зимой — лёд, снег и холодный климат.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программа обычно шире, а зимняя требует специальных природных и технических условий.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примеров видов спорта из описания слайда: летние — 5, зимние — 4. Оценка для учебной схемы.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358" y="1352325"/>
            <a:ext cx="2485384" cy="32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Паралимпийские игры и инклюзия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спортсмены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Паралимпийские игры проводятся после Олимпиады и собирают спортсменов с разными видами ограничений здоровья. Их соревнования требуют огромной подготовки, силы и точности.
</a:t>
            </a:r>
            <a:endParaRPr lang="en-US" sz="1116" dirty="0"/>
          </a:p>
        </p:txBody>
      </p:sp>
      <p:sp>
        <p:nvSpPr>
          <p:cNvPr id="12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Инклюзия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Паралимпиада показывает, что спорт доступен людям с разными возможностями. Она помогает лучше понимать идею равных шансов и уважения к каждому участнику.
</a:t>
            </a:r>
            <a:endParaRPr lang="en-US" sz="1153" dirty="0"/>
          </a:p>
        </p:txBody>
      </p:sp>
      <p:sp>
        <p:nvSpPr>
          <p:cNvPr id="13" name="Text 4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зрителей эти старты становятся примером настойчивости и мужества. Здесь особенно заметно, как характер и мастерство помогают достигать выдающихся результатов.
</a:t>
            </a:r>
            <a:endParaRPr lang="en-US" sz="111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управление Играми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международные и местные структуры вместе готовят Олимпиаду.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спортсмена к Олимпийским играм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пути отбора спортсменов к Олимпиаде: результаты, рейтинги и отборочные старты
</a:t>
            </a:r>
            <a:endParaRPr lang="en-US" sz="1218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олимпийской эстафеты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1391125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огня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Олимпийский огонь напоминает о древней традиции и соединяет прошлое с современными Играми. Его зажигают перед началом пути, а затем передают дальше как знак непрерывности.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1718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Эстафета проходит через города и страны, поэтому к событию присоединяются тысячи людей. На каждом этапе огонь становится символом встречи, внимания и общего ожидания праздника.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30121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точка эстафеты — стадион, где огонь зажигает чашу. Этот момент открывает Игры и подчёркивает, что вся дорога вела к общему старту соревнований.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Медали и места на пьедестале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Соревнования Олимпиады строятся по чёткой системе: участники проходят заезды, заплывы, попытки и финалы, а лучшие получают медали.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медалей показывает не только победителей, но и общий успех команды или страны на Играх.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Олимпийская система награждения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8891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337" y="3527269"/>
            <a:ext cx="290925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53752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виды соревнований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результат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индивидуальных видах результат зависит только от самого спортсмена. Здесь решают время, точность, высота или дальность, поэтому каждая ошибка и каждое удачное движение особенно заметны.
</a:t>
            </a:r>
            <a:endParaRPr lang="en-US" sz="1118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вместе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командных дисциплинах важны согласованность, передачи и общее понимание тактики. Даже сильные игроки не добьются успеха без взаимодействия и общей ответственности за счёт.
</a:t>
            </a:r>
            <a:endParaRPr lang="en-US" sz="1141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критерии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Судейство тоже отличается: в одних видах считают секунды и метры, в других — баллы за технику, стиль или сложность. Это делает сравнение результатов по-разному устроенным.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и командные старты требуют мастерства, но по-разному раскрывают спортсмена. Одни показывают личную силу, другие — умение быть частью общего 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2053068"/>
            <a:ext cx="4332300" cy="13825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городов-хозяев Олимпиады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принимают разные страны и города, потому что для них нужны подходящие арены, инфраструктура и климат. Поэтому место проведения меняется от одной Олимпиады к другой.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Олимпиада проходит в разных странах, а выбор города зависит от готовности принять крупные спортивные соревнования.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проведения Олимпийских игр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смотреть олимпийские соревнования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Трансляции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Телевизионные трансляции позволяют увидеть главные старты почти в реальном времени, даже если соревнования проходят на другом конце мира. Для многих зрителей это самый удобный способ следить за Олимпиадой.
</a:t>
            </a:r>
            <a:endParaRPr lang="en-US" sz="916" dirty="0"/>
          </a:p>
        </p:txBody>
      </p:sp>
      <p:sp>
        <p:nvSpPr>
          <p:cNvPr id="9" name="Text 3"/>
          <p:cNvSpPr txBox="1"/>
          <p:nvPr/>
        </p:nvSpPr>
        <p:spPr>
          <a:xfrm>
            <a:off x="4697013" y="2338334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просмотр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 соревнованиями следит семья или класс, удобно выбирать самые интересные дисциплины заранее. Тогда можно обсуждать выступления, сравнивать результаты и болеть за любимых спортсменов вместе.
</a:t>
            </a:r>
            <a:endParaRPr lang="en-US" sz="916" dirty="0"/>
          </a:p>
        </p:txBody>
      </p:sp>
      <p:sp>
        <p:nvSpPr>
          <p:cNvPr id="10" name="Text 4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Онлайн-расписание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спортивные платформы публикуют расписание, результаты и короткие обзоры. Это помогает быстро найти нужный вид спорта, узнать время финала и не пропустить важный момент.
</a:t>
            </a:r>
            <a:endParaRPr lang="en-US" sz="9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спортсмен неожиданно обгоняет фаворита, зал реагирует особенно громко. Такие победы запоминаются надолго, потому что они показывают: на Олимпиаде важны не только прогнозы, но и характер.
</a:t>
            </a:r>
            <a:endParaRPr lang="en-US" sz="959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победа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решающим становится последний рывок или точное выступление после неудачного старта. Такие камбэки напоминают, что до финального сигнала борьба не закончена и всё ещё может измениться.
</a:t>
            </a:r>
            <a:endParaRPr lang="en-US" sz="888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 борьбу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выступления, которые становятся символом страны или целой эпохи. Их помнят не только по медалям, но и по тому, как они вдохновляют болельщиков и молодых спортсменов.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для всех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которые остаются в памяти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защищают Олимпиаду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35075" y="1643575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честной борьбы нужны, чтобы никто не получал незаслуженное преимущество. Допинг-контроль помогает защитить здоровье спортсменов и сохранить доверие к результатам соревнований.
</a:t>
            </a:r>
            <a:endParaRPr lang="en-US" sz="1046" dirty="0"/>
          </a:p>
        </p:txBody>
      </p:sp>
      <p:sp>
        <p:nvSpPr>
          <p:cNvPr id="8" name="Text 2"/>
          <p:cNvSpPr txBox="1"/>
          <p:nvPr/>
        </p:nvSpPr>
        <p:spPr>
          <a:xfrm>
            <a:off x="1035075" y="2578511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крупных соревнованиях важно продумать безопасность зрителей, участников и судей. Маршруты, доступ на арену и работа служб должны быть организованы заранее и без сбоев.
</a:t>
            </a:r>
            <a:endParaRPr lang="en-US" sz="1146" dirty="0"/>
          </a:p>
        </p:txBody>
      </p:sp>
      <p:sp>
        <p:nvSpPr>
          <p:cNvPr id="9" name="Text 3"/>
          <p:cNvSpPr txBox="1"/>
          <p:nvPr/>
        </p:nvSpPr>
        <p:spPr>
          <a:xfrm>
            <a:off x="1035075" y="3513446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судейство делает соревнования справедливыми и прозрачными. Когда критерии известны заранее, спортсмены понимают, за что получают оценки, а зрители лучше разбираются в результате.
</a:t>
            </a:r>
            <a:endParaRPr lang="en-US" sz="1046" dirty="0"/>
          </a:p>
        </p:txBody>
      </p:sp>
      <p:sp>
        <p:nvSpPr>
          <p:cNvPr id="10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647590"/>
            <a:ext cx="4332300" cy="24146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Олимпийских игр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быстрее понимать новости и трансляции Олимпиады. Короткие определения связывают официальные термины с тем, что зритель видит на соревнованиях и церемониях.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чаще всего встречаются в материалах об Олимпиаде и помогают ориентироваться в её устройстве.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Олимпийская терминология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об Олимпийских играх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Олимпиада объединяет страны, учит честной борьбе и бережно сохраняет традиции, которые живут в современном спорте. А теперь подумайте: какой олимпийский вид спорта вам интереснее всего и почему?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2026-07-26T13:34:44Z</dcterms:created>
  <dcterms:modified xsi:type="dcterms:W3CDTF">2026-07-26T13:34:44Z</dcterms:modified>
</cp:coreProperties>
</file>