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и прямые: базовые объекты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прямые, лучи и отрезки: как различать их по началу, направлению и бесконечности.
</a:t>
            </a:r>
            <a:endParaRPr lang="en-US" sz="31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лучи и прямые в 7 классе
</a:t>
            </a:r>
            <a:endParaRPr lang="en-US" sz="333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закладывают основу для углов и их свойств, для чтения чертежей и построений. «Начало луча», «продолжение прямой» и «пересечение прямых» встречаются снова и снова, а геометрический язык делает описания точными.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Прямая: главные свойства и обозначение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бесконечно в обе стороны: у неё нет ни начала, ни конца. Это важно, когда на чертеже нужно понимать направление как «всюду и сразу».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различные точки проходит только одна прямая. Поэтому, задавая две точки, мы однозначно определяем, где будет проходить линия на плоскости.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прямую обозначают строчной буквой или двумя точками: прямая a, прямая AB. Визуальные образы — натянутая нить, край линейки, любая ровная линия на 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Луч: начало есть, конца нет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 и продолжается бесконечно в одном направлении. У него есть начало, поэтому направление от точки к точке всегда имеет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луча отмечают первой буквой в записи: луч AB начинается в точке A и проходит через точку B. На рисунке луч рисуют линией с одной стрелкой, как «световой след» фонарика или солнечный луч.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9380" y="1584025"/>
            <a:ext cx="3895840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 и отрезок: сравнение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три объекта по ключевым признакам: концам, длине, записи и типичному изображению.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число граничных точек: прямая бесконечна, луч ограничен началом, отрезок — двумя концами.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геометрии 7 класса (базовые определения).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прямую, луч и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распознавания по наличию начала и концов.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обозначают строчной маленькой буквой или двумя точками. В записи не показывают стрелки: прямая считается бесконечной, поэтому у неё нет «направленного конца».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обозначают двумя буквами, но без направления. На чертеже нет стрелок, а концы фиксированы точками, поэтому длину отрезка можно искать по условиям.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двумя буквами: первая указывает начало, вторая — точку на луче. Стрелка на рисунке нужна, потому что без направления луч читать нельзя.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геометрических объектов на чертежах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Заметьте: простые объекты задают «разбиение» пространства и границы для построения углов. Например, точка на прямой выделяет направления в противоположные стороны.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определений из школьной геометрии (7 класс).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образуют разные линии
</a:t>
            </a:r>
            <a:endParaRPr lang="en-US" sz="333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чем больше условий пересечения и чем сложнее набор лучей, тем больше появляется угловых областей или «частей» рисунка.
</a:t>
            </a:r>
            <a:endParaRPr lang="en-US" sz="9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как фигура из двух лучей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 общим началом — вершиной. Их стороны — это именно лучи, а внутренняя область располагается между ними, образуя «раскрытие».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фигуры, удобно представлять угол как поворот одного луча относительно другого вокруг их общей вершины. В школьных задачах направление поворота часто важно.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измеряют в градусах. При записи используют числовое значение, например 35° или 120°, чтобы быстро определить, каким будет тип угла по величине.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виды: острый — меньше 90°, прямой — 90°, тупой — больше 90° и меньше 180°, развернутый — ровно 180°.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 вертикальные углы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 две другие стороны образуют прямую. Поэтому сумма смежных углов всегда равна 180°, что помогает находить неизвестную величину по соседнему углу.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при пересечении двух прямых и располагаются напротив друг друга. Они равны, поэтому по одному измерению можно сразу получить второе, не пересчитывая всё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Острые, прямые, тупые и развернутые углы различают по градусной мере. Это помогает сразу выбирать правильные обозначения на чертеже и в задачах на сравнение.
</a:t>
            </a:r>
            <a:endParaRPr lang="en-US" sz="9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математика: классификация углов по величине, школьный курс (без внешнего датирования).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 величине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тип угла связан с конкретным диапазоном градусов: от менее 90° до ровно 180°. По мере легче классифицировать углы без долгих вычислений.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описывает, насколько один луч повернут относительно другого. В школе часто ориентируются на прямой и развернутый углы.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видно, что «точки отсчета» 90° и 180° соответствуют четверти и половине полного оборота, поэтому их удобно запоминать для проверки ответов.
</a:t>
            </a:r>
            <a:endParaRPr lang="en-US" sz="115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соотношения полного, половинного и четвертного оборота (без внешних данных).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углов и основные ориентиры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заданной величины с помощью транспортира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угла из практических заданий курса геометрии 7 класса (последовательность шагов).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и лучей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могут иметь одну общую точку, не иметь общих точек или совпадать. Это удобно проверять по рисунку: видна ли общая точка или направление линий.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может: пересекать прямую в одной точке, лежать на прямой целиком, либо совпадать с ее частью. Здесь важны стрелка и то, где начинается луч.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такие случаи описывают через точки пересечения и направление. Понимание этих вариантов помогает правильно «читать» чертежи и не смешивать положения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диаграммы значение 1000 в категории «совпадающие» используется как условное изображение бесконечного числа общих точек.
</a:t>
            </a:r>
            <a:endParaRPr lang="en-US" sz="124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определения пересекающихся, параллельных и совпадающих прямых (без внешних источников/дат).
</a:t>
            </a:r>
            <a:endParaRPr lang="en-US" sz="903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Параллельные, пересекающиеся и совпадающие прямые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числу общих точек сразу различает три ситуации: пересечение даёт 1 точку, параллельность — 0, совпадение — бесконечность.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 координатной плоскости
</a:t>
            </a:r>
            <a:endParaRPr lang="en-US" sz="3197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 координатной плоскости задается началом и направлением. Начальная точка имеет координаты, например (x0; y0), а направление показывает, куда продолжается линия по осям.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увидеть стрелку: вправо, влево, вверх или вниз. Тогда становится понятно, какие точки относятся к лучу, а какие — лежат «в другую сторону» от начала.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2" y="1419463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544" y="3188388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лучи и прямые в жизни
</a:t>
            </a:r>
            <a:endParaRPr lang="en-US" sz="3307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фонарика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фонаря идет из одной точки и распространяется в определенном направлении, как луч. Его «исток» — место, где начинается световой поток.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дает направление света, которое можно мысленно рассматривать как линии. Для школьных задач удобно выделять начало и направление распространения.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струна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Струна визуально выглядит как прямая линия с бесконечным направлением. Даже если она натянута между опорами, само направление можно продолжать мысленно.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 напоминает отрезок, а его продолжение — прямую. Такой пример помогает отличать ограниченную часть от линии без «конца».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линия горизонта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задают направление, а линия горизонта выглядит как устойчивое направление. Эти образы помогают понять, что прямая показывает бесконечное направление на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792" y="1584025"/>
            <a:ext cx="2931017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лучами и прямыми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возникают из-за неверного чтения начала, стрелки и градусной меры. Следующая таблица помогает быстро проверить себя по признакам.
</a:t>
            </a:r>
            <a:pPr algn="l" indent="0" marL="0">
              <a:lnSpc>
                <a:spcPct val="150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ориентироваться на количество концов, наличие стрелки и правило про 90° у прямого угла, большинство типичных ошибок легко избегать.
</a:t>
            </a:r>
            <a:pPr algn="l" indent="0" marL="0">
              <a:lnSpc>
                <a:spcPct val="150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методические рекомендации и типичные затруднения учащихся (без внешних дат/данных).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используют при построениях, измерении и сравнении: сначала определяют тип фигуры, затем выбирают правило для углов или пересечений.
</a:t>
            </a:r>
            <a:endParaRPr lang="en-US" sz="107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ключевые определения и свойства (без внешних источников/дат).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 решении задач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значения на диаграмме подчеркивают, что каждая опора важна отдельно и работает как «чек-лист» перед выполнением задания.
</a:t>
            </a:r>
            <a:endParaRPr lang="en-US" sz="12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лучи, прямые 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задает бесконечное направление, луч — направление с одним началом, а отрезок — ограниченную часть линии. Из двух лучей строят угол, а пересечение прямых порождает новые отношения, важные для дальнейшей геометрии.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2026-05-14T01:27:22Z</dcterms:created>
  <dcterms:modified xsi:type="dcterms:W3CDTF">2026-05-14T01:27:22Z</dcterms:modified>
</cp:coreProperties>
</file>