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наследие Америки: природа, ресурсы и освоение континента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арктики Аляски до влажных лесов Амазонии: природа и человеческая деятельность создали уникальный облик континента.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географическое наследие Америки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наследие — это природные и историко-географические особенности территории, которые продолжают влиять на жизнь людей. Для Америки особенно значимы горы, речные системы и природные зоны, где барьеры и ресурсы направляли миграции, города и хозяйство.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Америки — зона активной тектоники: Кордильеры и Анды тесно связаны с вулканизмом, разломами и частыми землетрясениями. Движения плит формируют молодой рельеф и «нервную» геологическую среду региона.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континента, напротив, в целом древнее и устойчивее. Канадский щит и Аппалачи, а также Бразильское и Гвианское плоскогорья отражают длительный цикл разрушения прежних гор и выравнивания поверхности.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контраст особенно заметен «с первого взгляда»: на западе — высокие и относительно молодые горные формы, на востоке — более сглаженные очертания и плато. Такое строение задаёт и климатические различия, и маршруты расселения.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Тектоническая основа и рельеф Америки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пояса Америки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горных территориях природные условия меняются с высотой: это создаёт «коридоры» разных ландшафтов и ресурсов на коротких расстояниях.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высокую природную контрастность Америки: почти полный набор природных зон формирует широкий спектр условий жизни и освоения.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диаграмма по природной зональности материка (структура зон дана без точных площадных долей).
</a:t>
            </a:r>
            <a:endParaRPr lang="en-US" sz="8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 Кордильеры — главные горные системы материка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протяжённость и влияние на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более чем на 7000 км вдоль западного края Южной Америки и считаются самой протяжённой горной системой суши. Они формируют климатические барьеры, меняют увлажнение и дают разнообразие высотных зон.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Кордильеры: непрерывная горная линия и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проходят почти непрерывной полосой от Аляски через Канаду и США до Мексики. Эти горы влияют на атмосферные потоки, поддерживают высотную поясность и служат источником полезных ископаемых, гидроэнергии и туристических маршрутов.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902" y="1231750"/>
            <a:ext cx="3241496" cy="33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Америки и их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ключевые реки материка и указаны их масштабы и хозяйственная роль; точные численные значения зависят от выбранного справочника.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различаются не только масштабом, но и функцией: в одних доминируют транспорт и судоходство, в других — водоснабжение и поддержка земледелия в засушливых регионах.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материалы по гидрографии (значения длин и площадей уточняются по выбранному источнику).
</a:t>
            </a:r>
            <a:endParaRPr lang="en-US" sz="8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ледники и водные ресурсы Севера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 пресноводные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Великих озёр — один из ключевых элементов водного баланса Северной Америки. Она поддерживает водоснабжение, промышленность и судоходство, а значит влияет и на расселение населения.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водоносные горизонты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поверхностных вод важную роль играют крупные подземные водоносные горизонты. Они помогают переживать сезонные колебания и поддерживают хозяйство там, где поверхностные ресурсы ограничены.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озёра Канады и Аляски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прошлое оставило множество котловин и озёрных впадин. Эти формы рельефа связаны с накоплением и сохранением пресной воды, обеспечивая территории устойчивыми водными запасами.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Моренные равнины и «водоёмкие»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Моренные равнины и озёрные впадины создают ландшафты, где вода легче задерживается. Благодаря этим структурам Север получает территории с высоким потенциалом водообеспечения и устойчивого природопользования.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влияли на расселение людей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ледники и климат задавали «коридоры» перемещений и места для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— крупнейший природный комплекс влажных лесов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Амазония остаётся «центром влажности»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 занимает около 5,5 млн км² и содержит крупнейший массив влажных экваториальных лесов на Земле. Здесь условия стабильной влажности поддерживают жизнь множества видов растений и животных круглый год.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от деревьев до мелких обитателей лесной подстилки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Амазонии сосредоточено огромное биоразнообразие: тысячи видов древесных растений и бесчисленное множество насекомых. Кроме них здесь встречаются амфибии, птицы и млекопитающие, образуя сложные пищевые и экологические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Амазонии и роль лесов для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— территория проживания коренных народов, которые веками строили хозяйство в согласии с природными ритмами. Одновременно леса выступают важнейшим углеродным резервом, влияющим на мировой климатический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США и Канады, пампы Аргентины и южные районы Бразилии стали ключевыми зонами товарного земледелия и животноводства. Здесь сочетаются достаточно ровный рельеф, плодородные почвы и умеренный климат.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Прерии, пампы и аграрные районы Америки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механизация помогает вести хозяйство на больших площадях и быстро адаптироваться к сезонным изменениям. Поэтому именно эти территории формируют крупные зерновые и мясные районы мира, обеспечивая спрос на продовольствие.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природные процессы создают серьёзные ограничения: ветровая эрозия, истощение почв и зависимость от водных ресурсов требуют грамотного землепользования. Без него урожайность и устойчивость системы снижаются.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 разных частях Америки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особенно проявляются в зонах активной тектоники, в тропических циклонах, а также там, где климатическая сезонность усиливает засухи или паводки.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задаёт «карты угроз»: в одних регионах доминируют сейсмо-вулканические процессы, в других — атмосферные экстремумы, засухи и пожары.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круговая диаграмма: качественные категории риска (без количественных долей), опирается на региональные климато-геологические закономерности; 2026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ацтеки, инки и другие народы приспосабливали земледелие к рельефу и сезонным изменениям: строили террасы, использовали каналы и орошение, чтобы стабилизировать урожаи.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Андах горные террасы снижали смыв почв и делали возможным возделывание на крутых склонах, а также помогали удерживать воду в засушливые периоды.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Мезоамерике земледелие опиралось на долины рек и на участки, созданные человеком: это позволяло собирать урожай там, где природные условия были неодинаковыми по сезонам.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цивилизации и использование природной среды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важную роль играли охота, собирательство и речные ресурсы: доступ к воде и природным «коридорам» определял маршруты перемещений и распределение общин.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изменение географического пространства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 перестроила расселение и экономику: в Карибском регионе, в Бразилии и на юге США расширились плантационные районы, связанные с выращиванием культур на экспорт.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и в Андском регионе усилилась добыча руд — прежде всего серебра и меди; на атлантическом и тихоокеанском побережьях выросли портовые узлы, обслуживавшие вывоз сырья.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088" y="1231750"/>
            <a:ext cx="4159125" cy="33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культурные объекты наследия Америки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объектов, где уникальные формы рельефа и экосистем сочетаются с культурным значением. У всех указаны страна, тип и статус в ЮНЕСКО.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наследия Америки шире «пейзажей»: оно включает и геологически редкие ландшафты, и территории с памятью древних обществ, что делает охрану междисциплинарной.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описание объектов всемирного наследия (по состоянию на 2026 год; точные идентификаторы могут различаться по перечням)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8225"/>
            <a:ext cx="377100" cy="33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3535" y="1805075"/>
            <a:ext cx="271125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09" y="1818225"/>
            <a:ext cx="377100" cy="3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0270" y="1834985"/>
            <a:ext cx="377100" cy="3016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 часть географического наследия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 Рио-де-Жанейро развивались при преимуществе морских путей: близость к океану облегчала торговлю и приток людей, усиливая роль города как транспортного центра региона.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и Лима опирались на доступ к воде и связи с речными и прибрежными коммуникациями: это поддерживало хозяйственную специализацию и рост численности населения.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Промышленно-финансовые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и Ванкувер концентрировали промышленность, сервисы и рабочие места, а значит — и миграционные потоки; на планировочные решения влияли рельеф и климатические условия.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транспортные коридоры становятся «каркасом» роста: удобные пути к внутренним районам и портам формируют деловую географию и пригородные пояса.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Планировка, высотность и плотность застройки отражают баланс между экономической необходимостью и природными ограничениями: рисками, доступностью воды и особенностями территории.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 Северной и Южной Америке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1980-х темпы роста городов ускорились: роль сыграли промышленность, транспорт и миграция населения из сельской местности в агломерации.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достигает очень высокого уровня урбанизации раньше, а в Южной Америке особенно заметен подъём крупнейших агломераций и пригорода.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по учебным картам и атласам (1950—2010): график построен как индекс для демонстрации тренда, без привязки к конкретным процентам; 2026
</a:t>
            </a:r>
            <a:endParaRPr lang="en-US" sz="8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 сохранение природного наследия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парки, биосферные резерваты и трансграничные охраняемые зоны защищают каньоны, леса, водно-болотные угодья, горные районы и арктические экосистемы Америки.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— сохранение редких видов, поддержание водного режима рек и предотвращение деградации почв; масштабные угрозы создают вырубка лесов, добыча полезных ископаемых и пожары.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и хозяйство меняют наследие, и какие меры помогают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причинно-следственных связей и ответных действий для природных регионов 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включает почти полный набор крупных природных зон Земли, поэтому континент служит «полевой лабораторией» для изучения климата, биогеографии, тектоники и природных рисков.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географическое наследие Америки имеет мировое значение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леса, горные системы, почвы и города Америки влияют на мировой баланс питания, экономику и миграционные потоки, а также формируют практики международной экологической политики.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Амазония, Великие озёра, Кордильеры, Анды и крупные агломерации: они концентрируют ресурсы, определяют стратегические транспортные маршруты и усиливают международную взаимозависимость.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Америка как пространство природного богатства и исторического освоения
</a:t>
            </a:r>
            <a:endParaRPr lang="en-US" sz="2674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наследие Америки объединяет древние горные системы, мощные речные бассейны, разнообразные биомы и культурные ландшафты. Его ценность — в том, как люди осваивали территорию и сохраняют её сегодня.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2026-05-13T23:47:26Z</dcterms:created>
  <dcterms:modified xsi:type="dcterms:W3CDTF">2026-05-13T23:47:26Z</dcterms:modified>
</cp:coreProperties>
</file>