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как селился человек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выбирали место для жизни и превращали стоянки в города?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место для дома было таким важным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 строил дом где попало: ему нужны были вода, пища, тепло и защита. Удачное место помогало жить спокойнее, работать легче и не тратить силы на лишние переходы.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жилища людей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и 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или навес спасали от дождя, ветра и холода. Такое жильё можно было быстро найти, быстро сделать и так же быстро оставить, если нужно было идти дальше.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Шалаши из веток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Шалаши строили из веток, травы и шкур животных. Они были лёгкими и простыми, поэтому подходили людям, которые часто переходили с места на место небольшими группами.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Ямы и простые 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люди делали неглубокие ямы и накрывали их ветками. Получалось укрытие, где было тише и теплее, чем снаружи, а значит, можно было переждать непогоду.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для маленькой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жилища служили не одному человеку, а целой небольшой группе. Вместе было легче греться у костра, охранять детей и защищаться от опасностей вокруг.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для древнего жилища — защита. Дом должен был укрывать людей от дождя, ветра, холода и хищников, пока они оставались на одном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воды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берегу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реки люди просыпались рядом с водой, которую можно было сразу набрать в сосуды. Неподалёку уже потрескивал костёр, а рядом стояли лёгкие шалаши из веток и шкур.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у костра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было удобно не только жить, но и работать. На камнях сушили рыбу, мыли вещи и лепили простую посуду из глины. Дети играли у берега, а взрослые готовили еду.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стоянка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стоянки росли деревья, которые защищали людей от ветра. Между стволами можно было найти сухие ветки для огня, а на земле — камни, подходящие для очага и простых орудий.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выбирали пещеры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укрывала людей от ветра, дождя и хищников. Внутри было безопаснее, чем на открытом месте, поэтому там можно было переждать плохую погоду и спокойно отдохнуть.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Теплее и тише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пещеры температура держалась ровнее, чем снаружи. Там было темнее и тише, а значит, легче сохранять тепло и отдыхать после долгого перехода.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закрыть вход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пещеру люди старались закрыть ветками или камнями. Так внутрь попадало меньше холодного воздуха, а нежеланным гостям становилось труднее войти.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хватает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пещеры были не везде и не для всех. Поэтому рядом с ними люди строили свои простые укрытия, чтобы жить ближе к удобному и защищённому месту.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кочевой жизни к оседлой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временных стоянок к деревне происходит, когда рядом есть вода, пища и возможность хранить запасы.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деревни земледельцев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выбирали места, где земля хорошо родила. Рядом должна была быть вода для полей, чтобы растения росли лучше и урожай не зависел только от дождя.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из простых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строили из дерева, камыша, глины и сырцового кирпича. Такие материалы были доступны поблизости, а значит, жильё можно было делать быстрее и дешевле.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людей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селилось всё больше семей, потому что рядом были поля, скот и запасы зерна. Людям было выгодно жить вместе и помогать друг другу.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стала спокойнее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еду выращивали сами, не нужно было так часто уходить далеко. Поселение становилось постоянным, а повседневная жизнь — более размеренной и удобной.
</a:t>
            </a:r>
            <a:endParaRPr lang="en-US" sz="13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 древний дом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древнего дома часто была всего одна комната. В ней спали, готовили еду и хранили вещи, поэтому внутри старались разместить всё самое нужное без лишнего.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стены помогали сохранять тепло зимой и прохладу летом. Такой дом лучше защищал жильцов от ветра, а ночью в нём было заметно уютнее.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из природных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Крышу делали из соломы, тростника или веток. Она хорошо закрывала дом от дождя и помогала удерживать тепло, хотя иногда, конечно, требовала починки.
</a:t>
            </a:r>
            <a:endParaRPr lang="en-US" sz="1174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 у центра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обязательно был очаг для огня. Рядом с ним готовили пищу, грелись и освещали дом вечером, когда солнце уже отдыхало.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селились у дорог и переправ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была дорога или тропа, людям легче было переносить вещи, менять товары и добираться до соседей. Дорога почти всегда притягивала жизнь, как магнит.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через реку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брода или моста люди чаще останавливались, чтобы перейти реку. Здесь было удобно встречаться, торговать и строить поселение, где поток путников не прекращался.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местам приходили купцы, мастера и жители окрестных деревень. Можно было обменять еду, одежду и инструменты, а ещё узнать новости.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много людей, легче заметить опасность и попросить помощи. Поэтому поселения у дорог и переправ постепенно росли и становились всё заметнее.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большое поселение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разных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жили ремесленники, торговцы и правители. Каждый занимался своим делом, поэтому жизнь становилась очень оживлённой, а улицы — шумными почти весь день.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города обычно были площадь, рынок, храм или крепость. Здесь собирались люди, проходили сделки и решались важные дела для всех жителей.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Домов с каждым годом становилось больше, а улицы делались уже. Люди строили рядом друг с другом, потому что так было удобнее работать и защищаться.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город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вырастал там, где людям было выгодно жить вместе: рядом с дорогами, водой, полями и мастерскими. Тогда одно большое поселение могло кормить и занять многих.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городам нужны были стены и башни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держал оборону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окружали город, словно крепкие руки, и не пускали внутрь врагов и диких зверей. За ними люди чувствовали себя спокойнее, а на воротах можно было остановить чужаков и вовремя поднять тревогу.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 на страже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высокой башни было видно далеко вокруг: дорогу, поле и приближающуюся опасность. Стража замечала её раньше других и успевала предупредить жителей, чтобы они закрыли ворота и спрятали запасы.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место для запасов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стенами удобнее было хранить зерно, воду, посуду и другие нужные вещи. Даже если снаружи становилось опасно, в городе оставалось всё необходимое для жизни, словно в большом защищённом сундуке.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жили в холодном климате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местах дома строили из дерева, камня, мха и дёрна. Толстые стены дольше удерживали тепло, а жильё лучше защищало от мороза и пронизывающего ветра.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крыша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делали низкими и покатыми, чтобы снег не задерживался и не давил на дом. Так жилище становилось прочнее, а внутри сохранялось больше тепла даже в сильную стужу.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окна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оставляли небольшими, чтобы из дома не уходило тепло. Через такие окна свет всё же попадал внутрь, но холодный воздух проникал туда гораздо реже.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от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ставили так, чтобы их прикрывали холмы, лес или другие постройки. Это помогало уменьшить сквозняки, а людям было легче жить и работать в суровую погоду.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жили в жарком климате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краях дома часто делали из светлой глины или камня. Такие стены меньше нагревались на солнце и помогали сохранять внутри приятную прохладу даже в самый знойный день.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жильём оставляли двор, где можно было спрятаться от палящего солнца. Тень от стен, навесов и деревьев делала жизнь спокойнее и легче для всей семьи.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под рукой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строительства использовали глину, камень и тростник. Эти материалы были доступны рядом, а дома из них хорошо подходили к сухому и горячему климату.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вода и прохлада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старались селиться там, где можно было достать воду и укрыться от песка и солнца. Без этого в жаре было бы совсем не до весёлых прогулок.
</a:t>
            </a:r>
            <a:endParaRPr lang="en-US" sz="13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0700" y="140555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7856" y="3057425"/>
            <a:ext cx="23118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600" y="1414820"/>
            <a:ext cx="233700" cy="186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важно рядом с домом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поблизости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Колодец, источник или река рядом с домом экономили силы и время. Вода была нужна каждый день: пить, готовить еду, мыть вещи и поить животных.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Хлев для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Домашним животным тоже нужен был свой угол. Хлев или загон позволяли кормить их рядом и легче следить за скотом, не бегая далеко по двору.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и поле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был огород или поле, семья могла выращивать овощи и зерно. Тогда еда появлялась не только после долгих походов, а прямо возле дома.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домом ценили тропу, переправу или дорогу. По ней можно было быстрее добраться до соседей, поля, мастерской или рынка, не блуждая по кустам.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запасов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Сарай или кладовая помогали хранить зерно, инструменты и другие нужные вещи. Запасы защищали семью в ненастье, когда добывать еду было трудно.
</a:t>
            </a:r>
            <a:endParaRPr lang="en-US" sz="10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 хозяйство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деревенском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 дворе уже кипела работа: кто-то нёс воду, кто-то кормил кур, а рядом стояли ведра и корзины. Дом не был одиноким — вокруг него жили дела, заботы и маленькие помощники человека.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Сарай для нужных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сарае хранили дрова, сено и инструменты, чтобы они всегда были под рукой. Это было очень удобно: не нужно искать всё по отдельности, особенно когда погода вдруг решила пошалить.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и животные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домом тянулся огород, а неподалёку были хлев и загон для животных. Так семья могла быстрее работать, ухаживать за скотом и собирать урожай, не уходя далеко от жилья.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выбирали место для поселения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удобное место постепенно превращалось в поселение.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некоторые поселения исчезали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хватало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река мелела или колодцы пересыхали, людям становилось трудно жить на старом месте. Тогда они собирали вещи и искали участок, где вода была ближе и надёжнее.
</a:t>
            </a:r>
            <a:endParaRPr lang="en-US" sz="1242" dirty="0"/>
          </a:p>
        </p:txBody>
      </p:sp>
      <p:sp>
        <p:nvSpPr>
          <p:cNvPr id="10" name="Text 3"/>
          <p:cNvSpPr txBox="1"/>
          <p:nvPr/>
        </p:nvSpPr>
        <p:spPr>
          <a:xfrm>
            <a:off x="2004171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беднела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теряла силу и урожай становился слабым, запасы быстро уменьшались. Люди уходили туда, где земля снова могла кормить семью и давать зерно без лишней печали.
</a:t>
            </a:r>
            <a:endParaRPr lang="en-US" sz="1242" dirty="0"/>
          </a:p>
        </p:txBody>
      </p:sp>
      <p:sp>
        <p:nvSpPr>
          <p:cNvPr id="11" name="Text 4"/>
          <p:cNvSpPr txBox="1"/>
          <p:nvPr/>
        </p:nvSpPr>
        <p:spPr>
          <a:xfrm>
            <a:off x="3746749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разрушала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Наводнение, сильный мороз или пожар могли за короткое время уничтожить жильё и запасы. После такой беды поселение порой уже не удавалось восстановить.
</a:t>
            </a:r>
            <a:endParaRPr lang="en-US" sz="1242" dirty="0"/>
          </a:p>
        </p:txBody>
      </p:sp>
      <p:sp>
        <p:nvSpPr>
          <p:cNvPr id="12" name="Text 5"/>
          <p:cNvSpPr txBox="1"/>
          <p:nvPr/>
        </p:nvSpPr>
        <p:spPr>
          <a:xfrm>
            <a:off x="5489336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от врагов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селение часто нападали, жить в нём становилось слишком опасно. Люди покидали место, чтобы найти более защищённый уголок и строить новую жизнь.
</a:t>
            </a:r>
            <a:endParaRPr lang="en-US" sz="1242" dirty="0"/>
          </a:p>
        </p:txBody>
      </p:sp>
      <p:sp>
        <p:nvSpPr>
          <p:cNvPr id="13" name="Text 6"/>
          <p:cNvSpPr txBox="1"/>
          <p:nvPr/>
        </p:nvSpPr>
        <p:spPr>
          <a:xfrm>
            <a:off x="7231942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дом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поселение не всегда исчезало совсем: иногда люди переходили недалеко и основывали другое. Так опыт прошлой жизни помогал им не начинать с пустого места.
</a:t>
            </a:r>
            <a:endParaRPr lang="en-US" sz="12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древних поселений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Ямы от столбов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ямам археологи понимают, где стояли стены и крыши. Даже если дом давно исчез, в земле остаётся его след, как отпечаток на мягком песке.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Кусочки посуды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Осколки глиняной посуды рассказывают, что люди готовили и хранили пищу. По форме и узорам можно узнать, как они жили и что умели делать.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Очаги и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очагов показывают места, где разводили огонь и готовили еду. Кости животных помогают понять, чем питались люди и каких животных держали рядом.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стен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находят куски стен или пола, и тогда можно представить древний дом. Такие находки помогают увидеть, как временная стоянка постепенно становилась деревней или городом.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селятся сегодня и как было раньше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выбирали место прежде всего там, где были вода, еда и защита. Без этого жизнь была бы слишком трудной, почти как прогулка в сапогах по болоту.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мы тоже смотрим на дороги, работу, воду и удобство. Главные причины выбора места почти те же, только дома стали прочнее, а города — гораздо больше.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прочные дома, запасы пищи и большие поселения. Люди стали жить дольше на одном месте, а деревни и города начали быстро расти.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узнали о поселениях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всегда искал место, где можно жить безопасно и удобно. Сначала были временные стоянки, потом деревни и города, а главным помощником людей стали наблюдательность, труд и умение приспосабливаться.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2026-05-26T06:25:47Z</dcterms:created>
  <dcterms:modified xsi:type="dcterms:W3CDTF">2026-05-26T06:25:47Z</dcterms:modified>
</cp:coreProperties>
</file>