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окружающая среда: биологические основы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биосфере и постоянно зависит от её состояния.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воздуха, вода, питание и условия жизни определяют работу органов и устойчивость организма. Биология объясняет, как среда влияет на здоровье сейчас и на будущее поколений в меняющемся мире.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связь среды и здоровья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высокий уровень развития не отменяет биологических пределов человека. Нехватка кислорода, воды, пищи или комфортных условий быстро отражается на работе органов и общей работоспособности.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с биосферой важно не только для науки, но и для повседневного выбора. Отношение к природе напрямую влияет на здоровье людей и устойчивость жизни вокруг нас.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организмы, почвы, воды и нижние слои атмосферы. Человек существует внутри этой системы и зависит от её устойчивости, как любой другой биологический вид.
</a:t>
            </a:r>
            <a:endParaRPr lang="en-US" sz="985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подчиняется тем же закономерностям, что и другие организмы: обмену веществ, наследственности, изменчивости и адаптации. Эти процессы определяют выживание и приспособление к условиям среды.
</a:t>
            </a:r>
            <a:endParaRPr lang="en-US" sz="951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влажность, освещённость, состав воздуха и характер питания постоянно воздействуют на внутреннее равновесие организма. Если изменения умеренны, они помогают адаптации, а при сильном воздействии становятся источником стресса.
</a:t>
            </a:r>
            <a:endParaRPr lang="en-US" sz="906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среда и её влияние на организм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освещение, транспорт и развитая инфраструктура делают жизнь удобнее, но одновременно создают постоянную нагрузку на зрение, нервную систему и режим сна.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загрязнённый воздух, перегрев поверхностей и высокая плотность населения усиливают утомляемость, раздражение дыхательных путей и общий уровень физиологического напряжения.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асфальт и здания накапливают тепло, из-за чего температура заметно выше, чем в зелёных пригородах. Это повышает риск перегрева и обезвоживания.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деревья снижают запылённость, уменьшают жару и помогают нервной системе восстанавливаться. Поэтому озеленение — не украшение, а важный фактор здоровья.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типы воздействий, но и то, какие из них чаще затрагивают повседневную жизнь в городе и дома.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обычно создают воздух и вода: именно через них вредные вещества быстрее всего попадают в организм.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экологической гигиене и биологии человека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и их вклад в нагрузку на здоровье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источником воздействия и тем, как он отражается на здоровье человека и состоянии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не изолированно: они усиливают друг друга и повышают суммарную нагрузку на организм.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их причины и 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4634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повышает среднюю температуру и делает климат более нестабильным. Для живых организмов это означает постоянную перестройку условий существования.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125124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вынуждены менять места обитания, сроки цветения и размножения. Те, кто не успевает приспособиться, сокращают численность или исчезают с прежних территорий.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72690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пожары, ливни и тепловые волны стали происходить чаще и сильнее. Они разрушают места обитания, ухудшают доступ к воде и нарушают работу экосистем.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22587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возрастает вероятность перегрева, обезвоживания и обострения сердечно-сосудистых и дыхательных заболеваний. Также расширяются условия для распространения некоторых инфекций и переносчиков болезней.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708571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затрагивают не только отдельный сезон, но и здоровье будущих поколений. Поэтому их рассматривают как важный биологический риск, а не только как погодную проблему.
</a:t>
            </a:r>
            <a:endParaRPr lang="en-US" sz="1072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биологический фактор риска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покупки к экологической нагрузке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товара показывает, как обычное потребление влияет на среду и здоровье.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насекомых, особенно опылителей, поддерживает размножение растений и устойчивость урожая. Без этого звена многие виды растений хуже возобновляются, а сельское хозяйство становится уязвимее.
</a:t>
            </a:r>
            <a:endParaRPr lang="en-US" sz="124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Самоочищение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 в воде помогает разложению органических остатков и поддержанию химического баланса. Чем богаче сообщество, тем выше способность водоёма к естественному очищению.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 гены создают резерв устойчивости к болезням, вредителям и климатическим колебаниям. Если одно звено ослабевает, другие частично компенсируют потери.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делает экосистемы менее надёжными и усиливает зависимость человека от химической защиты и искусственного поддержания продуктивности. Это повышает экологические и экономические риски.
</a:t>
            </a:r>
            <a:endParaRPr lang="en-US" sz="1221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условие устойчивости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жизненно важный ресурс для человека и организмов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запас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менее трёх процентов мировых запасов, а доступная для использования доля ещё меньше. Поэтому даже локальное загрязнение быстро становится серьёзной проблемой.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 терморегуляции, переносе веществ, выведении продуктов обмена и поддержании работы клеток. Без достаточного водного баланса организм быстро теряет устойчивость.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перерасход, засухи и неравномерное распределение запасов делают воду уязвимым ресурсом. Особенно остро это ощущается там, где растёт население и нагрузка на инфраструктуру.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воды в быту — это не только экономия, но и вклад в здоровье экосистем. Рациональное потребление уменьшает давление на реки, озёра и системы водоснабжения.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работает лучше всего там, где отходы не смешаны и не загрязнены остатками пищи. Особенно важно отделять полимеры, стекло и металл от общего мусора.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раздельный сбор, тем больше вторичного сырья и ниже нагрузка на полигоны, почвы и водные экосистемы.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материалам по экологии и обращению с отходами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переработка: что происходит с материалами после использования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здоровье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раздражает слизистые оболочки и облегчает проникновение вредных частиц в дыхательные пути, поэтому возрастает вероятность астмы, бронхита и снижения общей выносливости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яркое ночное освещение и постоянный фон городской среды нарушают сон, а его дефицит снижает концентрацию, ухудшает память и делает эмоциональные реакции более резкими.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загрязнители воздуха, жара и хронический стресс повышают нагрузку на сердце и сосуды, из-за чего чаще наблюдаются колебания давления и ухудшение самочувствия у чувствительных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Психофизиологическое благополучие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зелёных пространств уменьшает возможность движения и восстановления после умственной нагрузки, поэтому растут уровень напряжения, утомляемость и ощущение неблагоприятной среды вокруг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617" y="2755985"/>
            <a:ext cx="426476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экологии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на уровне школы, семьи и города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экологический эффект возникает на разных уровнях — от повседневных привычек до городской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действия становятся заметнее, если они поддержаны инфраструктурой: тогда снижаются отходы, выбросы и нагрузка на природную среду.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что состояние воздуха, воды и пищи напрямую влияет на организм, помогает воспринимать экологию не как абстрактную тему, а как часть личного здоровья.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вещи, отказ от лишней упаковки и сортировка отходов уменьшают количество мусора и показывают, что бытовые решения имеют измеримые последствия для экосистем.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грамотный человек различает мнения и факты, умеет читать простые показатели состояния среды и не делает выводов только по внешним впечатлениям.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наблюдениях за местной природой, экономия ресурсов и соблюдение правил поведения формируют привычку действовать не только удобно, но и разумно для всех живых систем.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экологической грамотности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знания к устойчивому поведению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понимание экологической проблемы приводит к практическим решениям и коллективному результату.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охраняемые территории важны для жизни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природа сохраняет себя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защищают участки, почти не затронутые хозяйственной деятельностью, поэтому там сохраняются редкие виды и естественные связи между организмами. Такие территории особенно ценны для наблюдений: они позволяют сравнивать природные процессы без сильного влияния человека.
</a:t>
            </a:r>
            <a:endParaRPr lang="en-US" sz="89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как пространство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объединяют охрану природы и организованное посещение территории. Здесь можно увидеть леса, озёра и болота, не разрушая среду обитания редких животных и растений. Для школьников это наглядный пример бережного отношения к ландшафту.
</a:t>
            </a:r>
            <a:endParaRPr lang="en-US" sz="86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польза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сохранять водный режим, предотвращать эрозию почв и поддерживать устойчивость экосистем вокруг. Их значение не ограничивается красотой пейзажа: они сохраняют генетический фонд, который нужен природе для восстановления после нарушений.
</a:t>
            </a:r>
            <a:endParaRPr lang="en-US" sz="8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действия, которые повторяются каждый день и затрагивают ресурсы, транспорт и потребление, а не редкие символические 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привычки уменьшают выбросы, экономят воду и материалы, поэтому их вклад в экологический след заметнее разовых инициатив.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об устойчивом образе жизни и экологическом следе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реально снижает экологический след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различия в качестве среды возникают между районами: где-то больше транспорта, плотнее застройка и меньше зелени, а где-то выше риск засух и перегрева.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доступ к благам
</a:t>
            </a:r>
            <a:pPr algn="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заметно, что чистый воздух, вода, парки и безопасные улицы распределены не одинаково, а зависят от инфраструктуры и решений в планировании территории.
</a:t>
            </a:r>
            <a:endParaRPr lang="en-US" sz="139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требование экологической справедливости: каждый человек должен иметь равные шансы жить в среде, которая не подрывает здоровье и нормальное развитие.
</a:t>
            </a:r>
            <a:endParaRPr lang="en-US" sz="1348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экологическая справедливость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судить не только о загрязнении, но и о том, насколько среда пригодна для жизни человека и других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показателей позволяет увидеть связь между хозяйственной деятельностью, состоянием природных систем и здоровьем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биологии, экологии и школьной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оценивают состояние окружающей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среда: один живой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стоит вне природы: его здоровье, безопасность и будущее зависят от состояния биосферы. Ответственное поведение, наука и технологии вместе уменьшают экологический риск.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2026-06-02T00:34:04Z</dcterms:created>
  <dcterms:modified xsi:type="dcterms:W3CDTF">2026-06-02T00:34:04Z</dcterms:modified>
</cp:coreProperties>
</file>