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 точка с запятой в бессоюзном сложном 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между частями БСП?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пунктуацию в БСП в 9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повторить пунктуацию и понять, когда между частями бессоюзного сложного предложения нужна запятая, а когда — точка с запятой. Важны смысл, длина частей и удобство чтения.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БСП ставится запятая
</a:t>
            </a:r>
            <a:endParaRPr lang="en-US" sz="2777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части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ставится, если части БСП короткие, простые и тесно связаны по смыслу. В таком предложении пауза небольшая, а чтение остаётся плавным и естественным.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событий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часто помогает передать последовательность или бысткую смену действий: одно событие сменяет другое почти без остановки. Запятая делает связь между ними лёгкой и ясной.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и следствие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уместна, когда части показывают одновременные действия, результат или пояснение. Тогда вторая часть как бы продолжает первую и раскрывает её смысл без резкого разрыва.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смысловая связь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части воспринимаются как единый смысловой ряд, запятая подчёркивает их близость. Такой знак особенно удобен, когда предложение короткое и читается без затруднений.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 коротком БСП: один смысловой ряд
</a:t>
            </a:r>
            <a:endParaRPr lang="en-US" sz="2789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части БСП часто звучат как одно целое: одна мысль быстро переходит в другую. Восприятие остаётся цельным, потому что граница между частями почти не ощущается.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кадры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конструкцию удобно представлять как два кадра одной сцены: сначала происходит событие, затем сразу заметен его итог. Это помогает понять, почему нужен именно этот знак.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без разрыва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передаёт короткую паузу, достаточную для разделения, но не для остановки. Благодаря этому предложение сохраняет живой ритм и не теряет смысловую связность.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может оформляться разными знаками, если меняется строение частей.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в БСП чаще всего встречаются перечисление, последовательность и причинно-следственные связи.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чаще всего передаются в БСП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«БСП»; условные значения для наглядного сравнения.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БСП ставится точка с запятой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части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нужна, если части БСП длинные и каждая из них содержит достаточно информации. В таком случае обычная запятая может сделать предложение трудным для быстрого чтения.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запятые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этот знак ставится, когда внутри частей уже есть запятые. Точка с запятой помогает не смешивать границы и делает структуру предложения более понятной.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частей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должна сохранять относительную смысловую самостоятельность. Тогда точка с запятой показывает, что части связаны, но не сливаются в одно короткое высказывание.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длинной фразы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создаёт более заметную границу между крупными смысловыми блоками. Он облегчает чтение и помогает не потерять смысл в сложном, распространённом предложении.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72672"/>
            <a:ext cx="5182677" cy="21569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 точка с запятой: сравнение признаков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быстрее увидеть, какой знак подходит в зависимости от строения БСП.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подходит для простых и тесно связанных частей, а точка с запятой — для более сложных и распространённых.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языка, школьный курс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части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короткие и легко читаются, обычно выбирают запятую. Она соответствует быстрой, плавной смене мысли без лишней паузы.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фрагменты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частей уже есть другие знаки препинания, простая запятая может потеряться. В таком случае точка с запятой помогает разделить фрагменты чётче.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понять смысл, но и проверить, легко ли читается предложение вслух. Если граница между частями становится неясной, нужен более сильный знак.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члены, обособленные обороты и другие усложнения делают часть более объёмной. Чем сложнее структура, тем чаще требуется точка с запятой.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запятую от точки с запятой по структуре предложения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знака в бессоюзном сложном 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проверки структуры, смысла и читаемости предложения.
</a:t>
            </a:r>
            <a:endParaRPr lang="en-US" sz="22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вечерний пейзаж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быстро темнеет, ветер усиливается, на дорожках становится пусто. Между крупными частями предложения нужна заметная граница, потому что внутри каждой части уже есть свои подробности и небольшие паузы.
</a:t>
            </a:r>
            <a:endParaRPr lang="en-US" sz="1050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после 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собрали вещи, обсудили домашнее задание, поспешили к выходу; во дворе уже стихали голоса, дежурный закрывал дверь, а коридор пустел. Здесь точка с запятой помогает отделить два больших смысловых блока.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берег перед дождём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стали медленнее, чайки улетели, воздух потяжелел; у воды воцарилась тишина. Точка с запятой делает паузу более заметной и помогает не потерять границу между насыщенными частями высказывания.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как более сильная граница между частями
</a:t>
            </a:r>
            <a:endParaRPr lang="en-US" sz="25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не зависят только от одного знака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не зависят только от одного знака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разные знаки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Перечисление, последовательность, причина, следствие и пояснение могут оформляться и запятой, и точкой с запятой. Решение зависит не только от смысла, но и от того, насколько предложение развернуто.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части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БСП короткие и читаются на одном дыхании, запятая передает тесную связь между событиями. Такой знак помогает быстро увидеть границу и не перегружает предложение.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части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каждая часть длиннее и внутри уже есть запятые, точка с запятой делает границу заметнее. Тогда смысл остаётся тем же, но чтение становится спокойнее и понятнее.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важнее привычки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отношений может оформляться по-разному в зависимости от длины и сложности частей. Поэтому выбирать знак нужно не по шаблону, а по строению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структура, тем труднее увидеть границу между частями без дополнительного знака.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тенденция: при росте длины и числа внутренних запятых возрастает необходимость в точке с запятой.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длина части влияет на выбор знака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«Запятая и точка с запятой в БСП», 2025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постановке знаков в БСП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сильный знак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точку с запятой ставят там, где части совсем короткие и тесно связаны. В таком случае знак выглядит тяжеловесно и нарушает естественный ритм предложения.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слабый знак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 — оставлять запятую в длинном предложении, где внутри частей уже есть свои запятые. Тогда граница между частями становится размытой и чтение затрудняется.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внутренние запятые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обособленные обороты или однородные члены внутри частей, легко выбрать неверный знак. В результате предложение читается с лишними остановками или, наоборот, без нужной паузы.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смысл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лишь на смысл связи недостаточно. В БСП важно оценить и длину частей, и их усложнённость, потому что именно структура подсказывает, какой знак поможет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60015"/>
            <a:ext cx="4921004" cy="13822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выбора знака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один и тот же тип связи оформляется по-разному в зависимости от структуры предложения.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части обычно разделяются запятой, а распространённые и осложнённые — точкой с запятой.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пунктуации БСП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134" y="1886970"/>
            <a:ext cx="525923" cy="701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28232"/>
            <a:ext cx="696044" cy="618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пунктуация в БСП
</a:t>
            </a:r>
            <a:endParaRPr lang="en-US" sz="2672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соответствует небольшой остановке голоса. Она подходит, когда части БСП звучат почти слитно и не требуют заметного разрыва при чтении.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заметная граница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обозначает паузу сильнее. Она помогает отделить более крупные смысловые блоки и делает сложное предложение удобнее для восприятия.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понять смысл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читают вслух, интонация подсказывает, где связь между частями особенно тесная, а где нужна отчётливая граница. Поэтому пунктуация и звучание работают вместе.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пунктуация в БСП
</a:t>
            </a:r>
            <a:endParaRPr lang="en-US" sz="26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постановкой знака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выбрать знак в бессоюзном сложном предложении без ошибки.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одного типа конструкции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69346" y="2069812"/>
            <a:ext cx="3761135" cy="22871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вариант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БСП части обычно соединяются запятой без затруднений. Например: «Снег пошёл, двор сразу побелел». Предложение легко читается, потому что обе части простые и тесно связаны.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42094" y="2069812"/>
            <a:ext cx="3761135" cy="22871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Распространённый вариант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становятся длиннее и внутри появляются дополнительные элементы, нужна точка с запятой. Она помогает не потерять границу между крупными смысловыми блоками и сохраняет ясность всего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 «лучший» знак, а разницу в условиях его выбора.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чаще связана с короткими и близкими по смыслу частями, а точка с запятой — с более сложной структурой и заметной паузой.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запятой и точки с запятой по основным признакам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правилам пунктуации БСП, 2025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выбора знака важно одновременно учитывать смысл, длину, внутренние запятые и удобство чтения.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БСП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3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признака
</a:t>
            </a:r>
            <a:pPr algn="l" indent="0" marL="0">
              <a:lnSpc>
                <a:spcPct val="90000"/>
              </a:lnSpc>
              <a:buNone/>
            </a:pPr>
            <a:r>
              <a:rPr lang="en-US" sz="1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выбрать запятую или точку с запятой без ошибки.
</a:t>
            </a:r>
            <a:endParaRPr lang="en-US" sz="7937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или точка с запятой: выбираем по структуре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 знак выбирают не наугад, а по строению. Короткие части соединяет запятая, а длинные и осложнённые — точка с запятой.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2026-05-29T07:12:43Z</dcterms:created>
  <dcterms:modified xsi:type="dcterms:W3CDTF">2026-05-29T07:12:43Z</dcterms:modified>
</cp:coreProperties>
</file>