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980183"/>
            <a:ext cx="9144000" cy="41612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мера вращения. Радианное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описывает поворот: от луча к окружности, от градусов к радианам.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275" y="1327"/>
            <a:ext cx="5901600" cy="5140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 и в формулах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углы становятся важным инструментом: они помогают описывать фигуры, движение и окружность, а радианы делают дальнейшие формулы тригонометрии короче и удобнее.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 как мера вращения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луча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показывает, насколько один луч повернулся относительно другого. Важно начальное положение луча и его конечное положение после вращения вокруг точки.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поворота нет, угол равен нулю. Это означает, что луч остался в исходном положении и направление не изменилось.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35539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поворот составляет четверть полного оборота, получается прямой угол. Его величина равна 90°, а в радианах — π/2.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920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зависит не только от поворота, но и от его направления. Одно и то же положение можно получить разными вращениями.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4920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поворот вокруг точки равен 360° или 2π радиан. Если вращение продолжается, угол может превышать значение одного оборота.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5390" y="0"/>
            <a:ext cx="374712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окружающем мире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постоянно образуют новые углы. По ним легко видеть, как поворот можно измерять не только в геометрии, но и в реальном времени.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дверь открывается, она поворачивается вокруг петель. Ширина открывания удобна для понимания угла как движения вокруг оси.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вращении колеса каждая точка движется по окружности. Это показывает, что угол связан с повторяющимся вращением, а не только с рисунком на листе.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направления на карте тоже возникает угол. Он помогает описать поворот дороги, движение транспорта и изменение курса.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составляет полный круг в градусной системе.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градусы удобно делят окружность на равные части, а минутами и секундами уточняют малые углы.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градусной меры: полный круг = 360°.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математике используют радианы
</a:t>
            </a:r>
            <a:endParaRPr lang="en-US" sz="2918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не опираются на деление круга на 360 частей. Они напрямую связаны с длиной дуги, поэтому измерение становится более естественным.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радианах многие выражения записываются проще. Это особенно заметно в тригонометрии, где лишние коэффициенты мешают увидеть смысл формулы.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вращения и движения по окружности радианы удобны, потому что сразу связывают угол с пройденным участком окружности.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для физики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угловой скорости, длины дуги и площади сектора радианная мера позволяет работать точнее и без лишних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радиана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радиан — это центральный угол, которому соответствует дуга окружности длиной в один радиус. Такое определение связывает угол с измеряемой частью окружности.
</a:t>
            </a:r>
            <a:endParaRPr lang="en-US" sz="1379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равен длине дуги, угол выражается без деления на привычные градусы. Это делает радиан особенно полезным в формулах.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полным кругом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полном обороте содержится 2π радиан, а в половине круга — π радиан. Эти значения помогают быстро узнавать основные повороты.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π/2 радиан, а число π приблизительно равно 3,14. Поэтому радианная запись часто выглядит как дробь с π.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соответствия градусов и радиан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важные углы, которые нужно быстро узнавать и в градусах, и в радианах.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углы в радианах выражаются через дроби от π, поэтому их удобно запоминать без 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соответствия между градусной и радианной мерами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градусной и радианной записи углов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соответствия углов: 30°, 45°, 60°, 90°, 180°, 270°, 360°; радианы даны в приближении.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запись отражает те же повороты, но показывает их через доли π и подходит для точных вычислений.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шкалы возрастают одинаково; радианы компактнее для формул, а градусы привычнее для повседневных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перевода градусной меры в радианную через точную дробь с 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градусов в радианы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значение в радианах умножают на 180/π, затем упрощают дробь и проверяют ответ на опорных углах.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перевести радианы в градусы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54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08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угла зависит от направления вращения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часовой стрелке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 или объект поворачивается по часовой стрелке, угол считают отрицательным. Такое обозначение удобно в координатной плоскости, где важно точно описывать направление поворота и последующие вычисления.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часовой стрелки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против часовой стрелки принимают за положительный. Это правило помогает единообразно записывать углы в геометрии, на окружности и в задачах тригонометрии, не путая направление движения.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луч — два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луч может быть повернут в разные стороны, поэтому знак угла определяется не положением, а именно направлением вращения. Важен не только размер поворота, но и его ориентация.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радианы
</a:t>
            </a:r>
            <a:endParaRPr lang="en-US" sz="2739" dirty="0"/>
          </a:p>
        </p:txBody>
      </p:sp>
      <p:sp>
        <p:nvSpPr>
          <p:cNvPr id="11" name="Text 2"/>
          <p:cNvSpPr txBox="1"/>
          <p:nvPr/>
        </p:nvSpPr>
        <p:spPr>
          <a:xfrm>
            <a:off x="1373550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равен 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радиус, равный одному. Поэтому длина дуги и величина угла в радианах совпадают численно, что делает модель очень удобной для вычислений и рассуждений.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373550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тригонометрией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окружности удобно изучать синус, косинус и тангенс, потому что точки и углы можно отмечать прямо на круге. Это помогает видеть, как меняются значения функций.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373550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запомнить углы π/6, π/4, π/3, π/2, π и 2π. Они часто встречаются в задачах и служат ориентиром для остальных углов.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373550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связывает поворот с координатами точки, поэтому она полезна не только в геометрии, но и при построении графиков тригонометрических функций и анализе периодичности.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углы на единичной окружности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«углы и радианы»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хорошо видно, как растёт угол по мере обхода окружности от нуля до полного оборота. Значения удобно сопоставлять с долями круга.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 показывают, что π обозначает половину круга, а 2π — полный оборот. Чем больше угол, тем дальше точка от начального положения.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радианы в реальных задачах
</a:t>
            </a:r>
            <a:endParaRPr lang="en-US" sz="2429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дуга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радианы позволяют сразу связать угол с длиной дуги. Если известны радиус и поворот, можно быстро найти нужный участок окружности без лишних преобразований. Именно поэтому эта мера так удобна в задачах с кругами и секторами.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графиков синуса и косинуса аргументы обычно записывают в радианах. Тогда видно, как одна и та же кривая повторяется через 2π, а важные точки совпадают с опорными углами окружности.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анимация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вращения радианы помогают описывать угловую скорость и повороты тел. В компьютерной анимации они тоже удобны: программа точнее рассчитывает движение колеса, маятника или объекта, который вращается вокруг центра.
</a:t>
            </a:r>
            <a:endParaRPr lang="en-US" sz="12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1212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радианы связаны с длиной окружности
</a:t>
            </a:r>
            <a:endParaRPr lang="en-US" sz="288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всей окружности выражается формулой C = 2πr. Она показывает, что чем больше радиус, тем больше весь путь вокруг круга, но коэффициент 2π остаётся тем 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задан в радианах, длину дуги находят по формуле s = rα. Здесь α показывает, какую часть полного оборота совершили, а r задаёт масштаб окружности.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s = rα делает радианы естественной мерой поворота: один и тот же угол сразу переводится в расстояние по окружности. Поэтому формулы становятся короче и 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радианами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007405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градусов в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тригонометрических формулах часто нужны именно радианы, а не градусы. Если перепутать единицы, ответ получится неверным, даже если вычисления выполнены без 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1822726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опорными 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π/2 и 2π или забывают, что 180° соответствует π. Чтобы не ошибиться, полезно держать в памяти несколько ключевых значений.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2638047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направление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угла зависит от того, в какую сторону идёт вращение. По часовой стрелке угол отрицательный, а против часовой стрелки — положительный.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30200" y="3453365"/>
            <a:ext cx="6946200" cy="7392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стоит сравнить результат с известными опорными углами: 90° = π/2, 180° = π, 270° = 3π/2, 360° = 2π. Это быстро выявляет неточность.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632257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основных углов и оборотов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привычные обороты с градусной и радианной записью и увидеть, какую часть круга представляет каждый поворот.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запись показывает не только число, но и долю полного круга. Это помогает быстрее узнавать углы и проверять перевод между единицами.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угловых величин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031" y="0"/>
            <a:ext cx="217493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850575" y="100075"/>
            <a:ext cx="59844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удобную единицу измерения
</a:t>
            </a:r>
            <a:endParaRPr lang="en-US" sz="2229" dirty="0"/>
          </a:p>
        </p:txBody>
      </p:sp>
      <p:sp>
        <p:nvSpPr>
          <p:cNvPr id="11" name="Text 2"/>
          <p:cNvSpPr txBox="1"/>
          <p:nvPr/>
        </p:nvSpPr>
        <p:spPr>
          <a:xfrm>
            <a:off x="1373550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черчении, на картах и в бытовых задачах обычно удобнее градусы. Такая запись привычна, легко читается и хорошо подходит для наглядных измерений.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373550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тригонометрии, геометрии окружности и физики чаще используют радианы. Они делают выражения короче и позволяют напрямую связывать угол с длиной дуги.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373550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вращения колеса, маятника или стрелки радианы особенно удобны, потому что точно показывают, насколько объект повернулся вокруг центра.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373550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выбранной единицы, основа одна: 180° = π рад. Значит, любой угол можно записать и в градусах, и в радианах, если 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делают поворот точным и удобным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описывает вращение, а радианы помогают записывать его коротко и точно. Если помнить соотношения 180° = π рад и 360° = 2π рад, задачи становятся заметно проще.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2026-06-03T13:16:13Z</dcterms:created>
  <dcterms:modified xsi:type="dcterms:W3CDTF">2026-06-03T13:16:13Z</dcterms:modified>
</cp:coreProperties>
</file>