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Эсхил: основатель древнегреческой трагедии
</a:t>
            </a:r>
            <a:pPr algn="l" indent="0" marL="0">
              <a:lnSpc>
                <a:spcPct val="90000"/>
              </a:lnSpc>
              <a:buNone/>
            </a:pPr>
            <a:r>
              <a:rPr lang="en-US" sz="2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о судьбе, вине и справедливости
</a:t>
            </a:r>
            <a:endParaRPr lang="en-US" sz="2374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Эсхил жил в эпоху, когда Афины быстро усиливались после побед над Персией. Театр Диониса стал важной частью праздников, а трагедии учили граждан думать о долге, справедливости и ответственности перед полисом.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Эсхила: время театра и побед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594654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600" y="1599424"/>
            <a:ext cx="364200" cy="29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319" y="3358642"/>
            <a:ext cx="338513" cy="300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ранние годы Эсхила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драматург родился в Элевсине, недалеко от Афин. Этот город был связан с важными религиозными традициями и с ранних лет формировал его представления о священном и запретном.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Элевсин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Эсхил вырос в обеспеченной семье, где ценили общественный статус и участие в жизни полиса. Это помогло ему рано увидеть связь между личной судьбой человека и судьбой города.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Знатная семья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 Эсхила было насыщено мифами, ритуалами и рассказами о богах. Позже именно эти мотивы стали основой его трагедий, где часто звучат божественный закон и высшая воля.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и обряд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Великих Дионисий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Эсхила показывали на состязаниях во время Великих Дионисий. Это были не просто спектакли, а крупные городские события, за которыми следили тысячи зрителей. 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античной сцены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использовали маски, хор и открытое пространство под небом. Такой театр делал действие торжественным и помогал зрителям лучше воспринимать речь, жесты и музыку.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как часть жизни Афин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Эсхил ввёл второго актёра, и вместо одного исполнителя на сцене появилось настоящее столкновение персонажей. Это сделало сюжет живее, а напряжение — сильнее.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трагедия стала глубже: в ней можно было показывать не только событие, но и конфликт характеров, выбор человека и последствия его поступков.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стал важнее, чем раньше, потому что герои могли спорить, защищать свои решения и по-разному понимать справедливость. Хор при этом сохранил важную, но уже не единственную роль.
</a:t>
            </a:r>
            <a:endParaRPr lang="en-US" sz="1059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Новаторство Эсхила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традиция; сведения о сохранившихся 7 трагедиях из примерно 70–90 приписываемых Эсхилу произведений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нас дошла лишь небольшая часть его творчества, поэтому каждое сохранившееся произведение особенно важно для изучения античного театра.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сохранившимся текстам видно, что Эсхил соединял историю, миф и размышление о власти и справедливости.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Эсхила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480 год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Греко-персидская война достигает важного перелома: персидский флот терпит поражение при Саламине. Это событие стало исторической основой будущей трагедии.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472 год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в Афинах ставится трагедия «Персы». Эсхил показывает не миф, а недавнюю историю и взгляд на неё со стороны побеждённых.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пьесы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— гордость правителя, страх перед поражением и страдания народа. Трагедия напоминает, что война имеет цену для всех, а не только для вождей.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«Персы» связаны с историей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358" y="1394038"/>
            <a:ext cx="5653284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Сохранившиеся пьесы показывают, что Эсхил постоянно возвращался к вопросам войны, власти, вины и справедливости.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традиция; датировки постановок в научно-популярной литературе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произведения Эсхила по времени и смыслу.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Сохранившиеся трагедии Эсхила и их темы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жизни и творчества по античным сведениям и традиции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Эсхила в истории литературы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трилогию входят три пьесы: «Агамемнон», «Хоэфоры» и «Эвмениды». Вместе они рассказывают одну большую историю о семье Атридов и её страшных преступлениях.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появляется суд Афины. Он показывает важную мысль Эсхила: справедливость может перейти от кровной расплаты к общественному закону.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начинается с убийства Агамемнона и продолжает цепочку новых преступлений. Каждый поступок рождает новый ответ, поэтому личная месть разрастается и разрушает целый род.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«Орестея» считается вершиной творчества Эсхила. В ней миф превращается в размышление о том, как люди могут остановить круг насилия.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«Орестея» — главная трагическая трилогия Эсхила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Эсхил, «Орестея» (античный текст)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Трилогия показывает, как личная расплата постепенно превращается в вопрос для всего города и его суда.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Эсхил связывает справедливость не с кругом мести, а с общественным решением и законом.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кровной мести к закону в «Орестее»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Прометей приносит людям огонь, а вместе с ним — знания, ремёсла и надежду на более безопасную жизнь. Поэтому он выглядит героем, который думает не о себе, а о будущем человечества.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Наказание Зевса делает конфликт особенно острым: помощь людям оборачивается страданием. В этой трагедии Эсхил показывает, что милосердие и сопротивление жестокой власти могут стоить очень дорого.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Прометей как образ борьбы за людей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Речь героев у Эсхила звучит торжественно и высоко: автор выбирает мощные образы, повторы и длинные монологи, чтобы усилить чувство величия и опасности.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Хор в его пьесах не просто поёт между сценами, а помогает понять события: он выражает страх, надежду, тревогу и нравственную оценку происходящего.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Такой стиль делает трагедии особенно напряжёнными и запоминающимися: зритель чувствует, что перед ним не бытовая история, а спор о судьбе, вине и справедливости.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трагедий Эсхила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сохранившимся трагедиям Эсхила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особенно заметны в «Орестее», «Персах» и «Прометее прикованном».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творчества Эсхила — не один герой, а столкновение человека, богов, власти и закона.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трагедий Эсхила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5012" y="3293697"/>
            <a:ext cx="185700" cy="1650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68900" y="480000"/>
            <a:ext cx="82062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Эсхил как участник греческой истории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традиция связывает Эсхила с греко-персидскими войнами. Это делает его не только драматургом, но и человеком, который сам жил в эпоху больших сражений и перемен.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Афин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пьесы рождались в культуре афинских праздников и состязаний. Эсхил писал для города, где театр был частью общественной жизни и воспитания граждан.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0300" y="3680655"/>
            <a:ext cx="7941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Свидетель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войны, долга и победы в его трагедиях звучат особенно убедительно, потому что автор наблюдал события своей эпохи и умел превращать историю в искусство.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052896"/>
            <a:ext cx="4374900" cy="13961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театральная традиция; характеристика по сохранившимся пьесам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трёх великих трагиков помогает увидеть, как менялась древнегреческая драма.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Эсхил открыл путь классической трагедии, Софокл усилил внимание к личности, а Еврипид сделал героев более психологически сложными.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Эсхил, Софокл и Еврипид: различия в трагедии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Эсхил стал одним из основателей европейской трагедии. Он помог превратить театр из простого представления в серьёзный разговор о человеке, власти и ответственности.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Эсхила для мировой культуры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Его пьесы закрепили темы, которые важны и сегодня: нравственный выбор, вину, цену войны и поиск справедливости. Именно поэтому их продолжают изучать в школе и обсуждать в театре.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Образы Прометея, Ореста и героев «Персов» вышли далеко за пределы античности. Они стали частью мировой культуры и понятным языком для разговора о вечных вопросах.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последние годы жизни Эсхил оказался на Сицилии, в городе Гела. Там он провёл завершающий этап своей биографии и, по античной традиции, умер около 456 года до н. э.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 его смерти сохранилась легенда о несчастном случае, но важнее другое: пьесы драматурга продолжили жить. Их читали, переписывали и ставили ещё многие века спустя.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смерть Эсхила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жизненный путь и творчество драматурга превратили его в фигуру мировой литературы.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Эсхила помнят до сих пор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Эсхил: трагедия, которая учит думать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Эсхил показал, что театр может говорить о войне, долге, вине и справедливости. Его пьесы напоминают: выбор человека важен, а закон сильнее мести.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2026-05-23T02:55:53Z</dcterms:created>
  <dcterms:modified xsi:type="dcterms:W3CDTF">2026-05-23T02:55:53Z</dcterms:modified>
</cp:coreProperties>
</file>