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английском языке: основа школьной грамматики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формы, которые нужно знать наизусть.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неправильные глаголы особенно важны в 9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неправильные глаголы нужны уже не только в правилах, но и в рассказе о прошлом, описании опыта, чтении текстов и выполнении заданий на точность.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глагола и их назначение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Infinitive — это форма, которую можно найти в словаре. Она используется после частицы to и служит основой, от которой удобно сравнивать другие формы глагола.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 действие в прошлом. Именно эта форма помогает рассказать, что уже произошло, поэтому её особенно часто используют в школьных диалогах и коротких ответах.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нужна в Present Perfect, Past Perfect и страдательном залоге. Без неё невозможно правильно построить многие предложения, где важен не только факт, но и результат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неправильные глаголы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встречаются в речи и текстах особенно часто, поэтому их формы нужно узнавать быстро и без долгого поиска в памяти.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базовый набор, который нужен для чтения, аудирования и самых простых устных ответов.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общеупотребительные формы неправильных глаголов
</a:t>
            </a:r>
            <a:endParaRPr lang="en-US" sz="1087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run формы выглядят по-разному: run–ran–run. Здесь меняется не только окончание, но и сам корень слова, поэтому важно видеть все три формы вместе, а не по отдельности.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не только окончание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sing–sang–sung заметно, что глагол меняется внутри. Такой пример удобно показывать карточками: рядом легче сравнить формы и запомнить, что не всегда нужно добавлять окончание.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гласной в середине слова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give–gave–given формы тоже различаются, но третья форма особенно отличается от начальной. Когда ученик видит их в одном ряду, становится проще замечать закономерность и не путать похожие глаголы.
</a:t>
            </a:r>
            <a:endParaRPr lang="en-US" sz="95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новая третья форма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нужно выучить в первую очередь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выучить самые употребительные глаголы: они встречаются в учебных текстах, диалогах и заданиях намного чаще остальных.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частотность, тем быстрее форма начинает помогать в речи и чтении.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частотности употребления в школьной лексике и базовой английской грамматике
</a:t>
            </a:r>
            <a:endParaRPr lang="en-US" sz="11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неправильные глаголы встречаются в реальной речи
</a:t>
            </a:r>
            <a:endParaRPr lang="en-US" sz="2077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звучат в самых обычных сообщениях: I went home, He wrote a message, She has eaten. Такие фразы легко встретить в разговорах и переписке.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неправильные формы помогают понять, что именно произошло и в каком порядке. Без них смысл предложения может стать неполным или неточным.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прослушивании важно быстро распознавать формы на слух. Если ученик не узнаёт went или seen, он может понять общий смысл, но потерять важную деталь.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ошибка в форме глагола часто портит правильную мысль. Поэтому знание неправильных глаголов важно не только для правил, но и для точного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изучать формы по понятному алгоритму
</a:t>
            </a:r>
            <a:endParaRPr lang="en-US" sz="283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сравнивать формы и закреплять их в памяти без лишней путаницы.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глаголов с похожими моделями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общим рисунком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образуют похожие цепочки, где одна форма подсказывает другую: bring–brought–brought, buy–bought–bought, think–thought–thought. Это уменьшает объём запоминания.
</a:t>
            </a:r>
            <a:endParaRPr lang="en-US" sz="130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вторая и третья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глаголы, у которых Past Simple и Past Participle совпадают: build–built–built, leave–left–left, send–sent–sent. Такая группа особенно удобна для сравнения.
</a:t>
            </a:r>
            <a:endParaRPr lang="en-US" sz="138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объединять слова по схожему изменению, легче заметить повторяющийся шаблон. Тогда ученик запоминает не только одно слово, но и целую группу.
</a:t>
            </a:r>
            <a:endParaRPr lang="en-US" sz="14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не меняются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исключения не меняют форму вовсе, поэтому их нельзя учить по правилу с -ed.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список неправильных глаголов английского языка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выглядят одинаково в трёх столбцах, но всё равно относятся к неправильным глаголам и требуют отдельного запоминания.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связывает fly–flew–flown с образом самолёта, цепочка форм запоминается быстрее. В памяти остаётся не только слово, но и движение вверх, что помогает отличить flew от flown и не путать их в заданиях.
</a:t>
            </a:r>
            <a:endParaRPr lang="en-US" sz="113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для глагола fly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write–wrote–written удобно представить школьную тетрадь, где сначала что-то пишут, потом запись меняется в прошлом, а затем остаётся результат. Такой образ особенно полезен, если нужно быстро вспомнить written в Present Perfect.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глагол write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 помогает связать swim–swam–swum с движением и сменой формы. Когда ученик видит знакомую картинку, слово легче вспоминается в речи и на письме, особенно если корень меняется полностью и звучание отличается от первой формы.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глагол swim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Мнемоника и зрительные ассоциации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при изучении форм
</a:t>
            </a:r>
            <a:endParaRPr lang="en-US" sz="248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форма сильно отличается от начальной и не угадывается по правилу.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опора на общее правило -ed, тем выше риск ошибки; поэтому важны пары форм и регулярная тренировка.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типичных школьных ошибок по теме неправильных глаголов
</a:t>
            </a:r>
            <a:endParaRPr lang="en-US" sz="131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и та же форма работает в разных временах
</a:t>
            </a:r>
            <a:endParaRPr lang="en-US" sz="2408" dirty="0"/>
          </a:p>
        </p:txBody>
      </p:sp>
      <p:sp>
        <p:nvSpPr>
          <p:cNvPr id="7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формой описывают завершённое действие в прошлом: He wrote a letter. Здесь важно показать, когда событие произошло и что оно уже закончено.
</a:t>
            </a:r>
            <a:endParaRPr lang="en-US" sz="995" dirty="0"/>
          </a:p>
        </p:txBody>
      </p:sp>
      <p:sp>
        <p:nvSpPr>
          <p:cNvPr id="8" name="Text 2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
</a:t>
            </a:r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нужна, когда важен результат к настоящему моменту: He has written a letter. Форма связывает прошлое действие с текущей ситуацией.
</a:t>
            </a:r>
            <a:endParaRPr lang="en-US" sz="1053" dirty="0"/>
          </a:p>
        </p:txBody>
      </p:sp>
      <p:sp>
        <p:nvSpPr>
          <p:cNvPr id="9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для ежедневного повторения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список самых частых глаголов помогает быстро строить фразы и уверенно узнавать формы в тексте.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пять глаголов закрывают множество повседневных ситуаций, поэтому их стоит повторять ежедневно вместе с переводом и примерами.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неправильных глаголов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в школьных работах
</a:t>
            </a:r>
            <a:endParaRPr lang="en-US" sz="2619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-ed по привычке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появляется, когда ученик автоматически применяет правило regular verbs. Из-за этого возникают формы вроде goed, buyed и eated, хотя правильные варианты нужно запомнить отдельно.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похожих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saw и seen, did и done, went и gone легко смешать, если не различать вторую и третью форму. Помогает работа с таблицей и короткими примерами в предложениях.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Заучивание только одной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выучено только как начальная форма, в работе возникает пауза: ученик не вспоминает нужный вариант для прошлого времени или завершённого действия. Лучше учить три формы сразу.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Сходное звучание, разное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ошибочно заменяют похожими по звучанию вариантами. Чтобы избежать этого, полезно проговаривать форму вслух, сравнивать её с переводом и использовать в собственном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формы перед ответом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нужную форму по контексту и избежать ошибок в написании.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школьной жизни
</a:t>
            </a:r>
            <a:endParaRPr lang="en-US" sz="2959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went to practice легко связывается с обычным днём ученика: дорога, тренировка, возвращение домой. Такой контекст помогает быстро понять, почему нужна вторая форма глагола.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wrote a message похожа на реальные переписки после уроков. Когда глагол связан с личным опытом, форму легче удержать в памяти и правильно написать в письменной работе.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read a book встречается в заданиях, дневнике и устных ответах. Оно напоминает, что некоторые формы пишутся и звучат необычно, но всё равно используются в простых школьных ситуациях.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saw a film показывает, как неправильный глагол входит в обычный рассказ о досуге. Такие короткие предложения удобно повторять вслух, потому что они быстро запоминаются.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made a sandwich помогает увидеть глагол в понятной бытовой ситуации. Связь с домом и перекусом делает форму natural для памяти и снижает риск случайной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результат при регулярном повторении
</a:t>
            </a:r>
            <a:endParaRPr lang="en-US" sz="255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третьей недели важно не только добавлять новые слова, но и возвращаться к уже изученным формам.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наращивание объёма работает лучше, чем редкое заучивание большими порциями: знания закрепляются без перегрузки.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 повторения по теме неправильных глаголов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стоит изучать вместе, чтобы быстрее видеть модель изменения слова.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запоминание трёх форм помогает связывать значение, звучание и написание в одну систему и уменьшает число случайных ошибок.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изучения неправильных глаголов в школьной грамматике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можно выучить системно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учить глаголы по частоте, группировать похожие формы и регулярно повторять их в коротких примерах, ошибки быстро уменьшаются, а использование в речи и письме становится увереннее.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2026-05-31T12:43:23Z</dcterms:created>
  <dcterms:modified xsi:type="dcterms:W3CDTF">2026-05-31T12:43:23Z</dcterms:modified>
</cp:coreProperties>
</file>