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 и «новое мышление» СССР
</a:t>
            </a:r>
            <a:endParaRPr lang="en-US" sz="2775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полей до дипломатии сверхдержав: перемены меняют ход истории.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темы можно сравнивать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Неолитическую революцию и «новое мышление» разделяют тысячелетия, но их объединяет общий механизм: изменение образа жизни ведёт к перестройке экономики, отношений и политики.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революция: что это такое
</a:t>
            </a:r>
            <a:endParaRPr lang="en-US" sz="2807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типа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переход от присваивающего хозяйства, когда люди брали готовые ресурсы природы, к производящему, основанному на труде, земледелии и скотоводстве.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хронологический рубеж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перемен относят примерно к 10–8 тыс. лет до н. э., когда в разных районах Ближнего Востока складывались первые очаги земледелия.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появление условий, без которых невозможно представить земледельческие цивилизации, города и более сложные формы общественной организации.
</a:t>
            </a:r>
            <a:endParaRPr lang="en-US" sz="121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не произошёл мгновенно: одни группы дольше сохраняли охоту и собирательство, другие быстрее переходили к оседлой жизни и выращиванию культур.
</a:t>
            </a:r>
            <a:endParaRPr lang="en-US" sz="11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 начались перемены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полумесяц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Одними из главных очагов раннего земледелия стал Плодородный полумесяц, где раньше других были одомашнены важные растения и животные.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устойчивые земледельческие центры возникли в долинах Нила, Инда и Хуанхэ, где вода, плодородные почвы и климат помогали хозяйству.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перехода к земледелию росла оседлость: люди строили постоянные жилища, хранили запасы и образовывали более устойчивые поселения.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«производящее хозяйство» означает, что пищу получают благодаря труду, а не только через охоту и собирательство.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переход стал возможен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ледникового периода климат стал теплее и стабильнее, поэтому многие растения и животные легче поддавались наблюдению, разведению и использованию.
</a:t>
            </a:r>
            <a:endParaRPr lang="en-US" sz="1282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усиливал давление на привычные способы добычи пищи, и общинам требовались более надёжные источники питания.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накопили опыт о сезонности, свойствах растений и повадках животных, что сделало возможным сознательное выращивание и разведение.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«Оседлость» — это постоянное проживание на одном месте, а «неолит» — новый каменный век с шлифованными орудиями и керамикой.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производящего хозяйства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обеспечивало зерно и запасы, которые можно было хранить дольше одного сезона и использовать в годы неурожая.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Оседлость закрепляла поселения и делала их центрами труда, обмена и коллективной организации, а не временными стоянками.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давало мясо, молоко и тягловую силу, поэтому хозяйство становилось разнообразнее и устойчивее к природным рискам.
</a:t>
            </a:r>
            <a:endParaRPr lang="en-US" sz="1302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Планомерный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всё меньше зависел от случайной добычи и всё больше — от планирования, сезонного ритма и учёта урожая.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4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технологии после перехода
</a:t>
            </a:r>
            <a:endParaRPr lang="en-US" sz="2842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обработки земли и урожая понадобились мотыги, серпы и зернотерки, а также более прочные каменные орудия, рассчитанные на длительное использование.
</a:t>
            </a:r>
            <a:endParaRPr lang="en-US" sz="1257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и 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керамики помогло хранить пищу, готовить её и перевозить запасы, что усилило хозяйственную самостоятельность поселений.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обмен укрепляли хозяйство, потому что позволяли переживать неурожай и поддерживать устойчивые связи между общинами.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стало выделяться в особые занятия: одни люди специализировались на гончарстве, другие — на ткачестве и обработке камня.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социальная структура
</a:t>
            </a:r>
            <a:endParaRPr lang="en-US" sz="299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власть внутри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Родовая община сохранялась, но внутри неё усиливалась роль тех, кто лучше управлял землёй, скотом и запасами.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Старейшины, вожди и влиятельные семьи получали больше авторитета, потому что могли распределять ресурсы и организовывать защиту.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Имущество и 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имущества создавало различия между людьми и семьями, а значит, усиливало неравенство в положении и возможностях.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стратификация — это разделение общества на группы с разным статусом, доступом к ресурсам и влиянием.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здоровье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стабильное питание помогало общинам расти, поэтому численность населения постепенно увеличивалась, особенно там, где урожай был регулярным.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не всегда был разнообразным, поэтому у части населения возникали дефициты витаминов и другие проблемы, связанные с однообразным питанием.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63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оседлая жизнь облегчала распространение инфекций: люди чаще жили скученно, а рядом находились домашние животные и запасы пищи.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7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физический труд и высокая детская смертность оставались серьёзной ценой за более предсказуемое обеспечение пищей.
</a:t>
            </a:r>
            <a:endParaRPr lang="en-US" sz="13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конфликты и войны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хозяйственные ресурсы превращались в причины столкновений и организованной защиты.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появляются первые устойчивые системы учета запасов и обмена, без которых оседлая жизнь и хозяйственная память становились бы невозможны.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 истории древнего мира; общепринятая датировка неолитической революции.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10–8 тыс. лет до н. э.
</a:t>
            </a:r>
            <a:endParaRPr lang="en-US" sz="2794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время, когда неолит изменил способы хранения опыта и контроля над хозяйством.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прогресса: до и после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переход к производящему хозяйству принес как новые возможности, так и новые угрозы для человека и общества.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прогресс был не однозначным: устойчивость хозяйства усилила общество, но одновременно породила новые социальные и демографические проблемы.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учебников истории древнего мира и первобытного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и города появились спустя тысячи лет после перехода к земледелию, но их истоки связаны именно с неолитом как с началом нового образа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развития неолита и ранних цивилизаций по учебным курсам всеобщей истории.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тыс. лет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 примерно столько времени между первыми земледельческими общинами и зрелыми городскими цивилизациями.
</a:t>
            </a:r>
            <a:endParaRPr lang="en-US" sz="10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к «новому мышлению»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СССР, как и древние общества в период неолита, столкнулся с тем, что прежние правила перестали работать в новых условиях.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взаимосвязь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взаимной зависимости государств делало жесткую конфронтацию слишком дорогой: ошибки в одном регионе могли быстро отражаться на всей международной системе.
</a:t>
            </a:r>
            <a:endParaRPr lang="en-US" sz="1367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«новое мышление» стало не разовой инициативой, а попыткой перестроить внешнюю политику под более сложный и опасный мир.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перед реформой курса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1970-х годов экономика СССР росла медленнее, а в повседневной жизни все заметнее становились дефицит товаров, очереди и ограниченность выбора.
</a:t>
            </a:r>
            <a:endParaRPr lang="en-US" sz="129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 от ведущих стран усиливало ощущение, что прежняя модель уже не обеспечивает ни темпов развития, ни качества жизни.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соперничества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требовала огромных ресурсов, превращая внешнеполитическое соперничество в серьезную нагрузку для бюджета и промышленности.
</a:t>
            </a:r>
            <a:endParaRPr lang="en-US" sz="1204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выхода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Конфронтационный курс снижал пространство для маневра: СССР нуждался в снижении напряженности, чтобы сохранить устойчивость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«новое мышление»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«Новое мышление» исходило из того, что безопасность одной страны не может строиться на бесконечном ослаблении другой: в ядерную эпоху это слишком рискованно.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вместо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выходили договоренности, доверие и предсказуемость, а не стремление доказать превосходство силой.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воспринимался как система взаимозависимых государств, где конфликты, вооружения и экономические решения в одной части света затрагивают остальных участников.
</a:t>
            </a:r>
            <a:endParaRPr lang="en-US" sz="13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новой внешней политики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противостояния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принципом стал отказ от постоянной конфронтации: международные отношения больше не сводились к борьбе двух лагерей любой ценой.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принцип — признание общих интересов, прежде всего в вопросах безопасности, контроля вооружений и предотвращения крупной войны.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 разоружение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принцип — приоритет переговоров, соглашений и разоружения как более надежного способа снизить риск прямого столкновения.
</a:t>
            </a:r>
            <a:endParaRPr lang="en-US" sz="1291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понимание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сила стала пониматься не только как военное превосходство, но и как способность сохранять устойчивость международной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«новое мышление» работало на практике
</a:t>
            </a:r>
            <a:endParaRPr lang="en-US" sz="271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решений показывает, как политический курс превращался в реальные шаги по уменьшению риска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международную обстановку
</a:t>
            </a:r>
            <a:endParaRPr lang="en-US" sz="2862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1980-х переговоры и соглашения стали восприниматься как реальный инструмент политики, а не как формальность, что заметно снизило международную напряженность.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ускорила завершение холодной войны и изменила атмосферу в Европе, где уменьшался страх перед масштабным военным конфликтом.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СССР открылись новые дипломатические возможности, но одновременно ослабли привычные механизмы контроля над союзниками и сферой влияния.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повседневности к перелому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 и «новое мышление» показывают один общий закон истории: когда меняются условия жизни, общество вынуждено менять хозяйство, отношения и политику, иначе оно теряет устойчивость.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2026-07-26T01:41:57Z</dcterms:created>
  <dcterms:modified xsi:type="dcterms:W3CDTF">2026-07-26T01:41:57Z</dcterms:modified>
</cp:coreProperties>
</file>