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обзор: развитие жизни на Земле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возникла миллиарды лет назад и прошла множество этапов превращений.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условий для возникновения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образовалась 4,6 миллиарда лет назад с газообразной атмосферой без кислорода. Остывание позволило появиться океанам, где и началась жизнь в её самых простых формах.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одноклеточных организмов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первые живые существа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3,8 миллиардов лет назад появились прокариоты — одноклеточные организмы без ядра, способные к делению и питанию простыми веществами. Они заселили древние воды.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прокариотов в жизни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стали основой большинства биосферных процессов. Они сформировали почвы и изменяли химический состав океанов, обеспечивая среды для последующих форм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бактерии — потомки древних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бактерии наследуют черты прокариотов, доказывая преемственность жизни на планете с самых ранних времён.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революция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2,7 миллиарда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фотосинтезировать, выделяя кислород в атмосферу.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постепенно накапливался, изменяя атмосферный состав.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аэробных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стал пригоден для дыхания организмов, использующих кислород, изменив экосистемы.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кислорода в атмосфере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скачок содержания кислорода наблюдается в кембрийский период. Это связано с расширением экосистем и появлением сложных форм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кислорода создало условия для разнообразия и усложнения живых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Палеогеохимические исследования, современные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эукариоты с ядром появились около 2 миллиардов лет назад благодаря симбиозу простейших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развивались из эукариот, разделяя функции клеток и образуя сложные структуры.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многоклеточности стало важным шагом для разнообразия живых форм и приспособления к среде.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эукариотов и многоклеточных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начало биологического разнообразия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числа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540 миллионов лет назад появились сотни новых видов животных с разнообразными формами и функциями, что привело к быстрому биоразнообразию.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скелетов и органов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появились первые твёрдые скелеты и сложные органы, что улучшило движение и восприятие окружающего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кембрийской фауны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Трилобиты, древние моллюски и губки стали одними из наиболее ярких примеров разнообразия животных этого этапа.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59220"/>
            <a:ext cx="5426700" cy="2178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массовые вымирания в истории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события вымираний сопровождались глобальными изменениями, кардинально меняя состав живых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стимулировали появление новых видов и эволюционные сдвиги.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геологические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суши растениями и животными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— мхи и простейшие сосудистые — освоили сушу, способствуя образованию кислорода.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410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наземные беспозвоночные животные, используя новые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вышли на сушу, началось развитие наземной фауны.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около 230 миллионов лет назад и быстро заняли разнообразные экологические ниши на суше, воде и в воздухе.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Динозавры: господство в мезозойскую эру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и травоядные виды отличались размерами, адаптациями и поведением, обеспечивая экосистемное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господство продолжалось около 165 миллионов лет, включая все три периода мезозоя.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мелового периода большинство динозавров вымерло в результате глобальной катастрофы, оставив место для млекопитающих.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млекопитающих и птиц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эры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220 миллионов лет назад. Они были небольшого размера и вели ночной образ жизни, что позволяло им избегать конкуренции с динозаврами.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наследники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произошли от перьевых динозавров примерно 150 миллионов лет назад. Постепенно они заняли воздушное пространство и разнообразные экологические ниши.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ледниковые периоды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климата оказывали влияние на миграции и адаптацию млекопитающих в разные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 стимулировали эволюцию и расселение видов, способствуя выживанию более приспособленных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появились около 55 миллионов лет назад, обладают сложным поведением и хорошо развитыми органами чувств, что подготовило почву для дальнейшей эволюции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 миллионов лет назад в Африке появились ближайшие предки человека — гоминиды, обладающие прямохождением и примитивными орудиями труда.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умел ходить на двух ногах и использовать простые инструменты, показывая важные адаптации, ведущие к развитию современных людей.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приматов и основные этапы эволюции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Homo: ключевые виды и их особенности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habilis, появившийся около 2,5 миллионов лет назад, стал первым изготовителем каменных орудий и демонстрировал начальные формы сложного мышления.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erectus, живший около 1,8 миллионов лет назад, освоил огонь и распространился за пределы Африки. Он обладал большим мозгом и развивался языковой коммуникации.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595726"/>
            <a:ext cx="5597100" cy="26256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эволюционные признаки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отражает основные характеристики, которые отличают человека от других видов и помогают ему выживать и развиваться.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признаков позволила человеку успешно адаптироваться и управлять своей средой.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лестница развития жизни на Земле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этапов эволюции жизни по научным данным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биологического разнообразия в жизни планеты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обеспечивает стабильность природных сообществ и их устойчивость к болезням и природным изменениям.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своё место в пищевой цепи, что гарантирует равновесие и энергообмен между организмами.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влияют на круговорот веществ и поддерживают глобальные климатические процессы.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Приспособляемость и 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способствует адаптации живых существ к изменениям среды и появлению новых видов.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катастроф на развитие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катастрофы, такие как вулканические извержения и метеоритные удары, приводили к массовому исчезновению видов на Земле.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событий возникающие новые экологические возможности способствовали появлению и развитию других групп организмов, включая млекопитающих.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уменьшает жизненные пространства многих видов, вызывая их сокращение и угрожая биоразнообразию.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ухудшает условия обитания и здоровье как животных, так и растений, вызывая экологические проблемы.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трансформируют естественные экосистемы, влияя на эволюционные процессы и требуя ответственного отношения к природе.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связывает все живые организмы и их окружающую среду. Знание её помогает бережно относиться к природе и строить устойчивое будущее.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эволюцию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2026-05-08T08:37:52Z</dcterms:created>
  <dcterms:modified xsi:type="dcterms:W3CDTF">2026-05-08T08:37:52Z</dcterms:modified>
</cp:coreProperties>
</file>