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Блины, традиции и весёлые семейные обычаи перед Великим постом.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Pancake Day: праздник блинов в англоязычных странах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отмечают Pancake Day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Pancake Day проходит во вторник перед Ash Wednesday и каждый год выпадает на новую дату. В Великобритании это не выходной, но очень любимый семейный и школьный праздник.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Shrove связано с глаголом shrive, который означает «исповедоваться» и «получать прощение». Поэтому день был связан с подготовкой к посту и духовным очищением.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день перед постом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люди старались закончить продукты, которые нельзя было есть во время поста: яйца, молоко и жир. Так появился удобный способ использовать простые домашние ингредиенты.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Блины как 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этих продуктов легко приготовить тесто для блинов, поэтому pancake стал главным блюдом дня. Он оказался одновременно практичным, вкусным и связанным с традицией.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праздник называется Shrove Tuesday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названия и даты, связанные с Pancake Day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термины помогают понять, как праздник связан с церковным календарём и подготовкой к посту.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названия относятся к одному календарному циклу: подготовке к Великому посту и Пасхе.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calendar of traditions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Pancake Day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праздничных действий в семье, школе и в некоторых городах Великобритании.
</a:t>
            </a:r>
            <a:endParaRPr lang="en-US" sz="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английский блин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и мягкий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pancake обычно тонкий, круглый и мягкий. Его жарят на сковороде, а не запекают, поэтому он получается лёгким и хорошо подходит для простых сладких добавок.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вкус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такой блин подают с lemon juice и sugar. Эта подача считается классической: она подчёркивает вкус самого блина и не требует сложных ингредиентов.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как американский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pancake заметно отличается от американского. Он тоньше, меньше и не такой пышный, потому что в тесте нет задачи сделать его высоким и воздушным.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готовить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Pancake Day не нужны редкие продукты или сложная техника. Поэтому праздник легко устраивать дома, в школе и даже на занятиях по кулинарии.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ингредиенты для блинов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Flour — основа теста. Обычно её берут немного, чтобы блин оставался тонким и легко растекался по сковороде. Именно мука помогает тесту держать форму.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Eggs делают тесто более связным и помогают ему стать мягким после жарки. В домашнем рецепте они играют важную роль, потому что объединяют остальные ингредиенты.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 соль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Milk делает тесто жидким и удобным для выпекания, а salt добавляет вкус. Вместе эти ингредиенты создают простую основу, которую легко приготовить без специальной подготовки.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 для жарки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Butter или oil используют, чтобы блин не прилипал к сковороде. Благодаря этому процесс становится быстрее, а сами pancakes получаются аккуратными и ровными.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популярные начинки и добавки к блинам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семейных традициях выбор начинки часто зависит от привычек дома: кто-то любит классический вкус, а кто-то выбирает более сытные варианты.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подача с lemon and sugar остаётся самой узнаваемой, но сладкие и savoury варианты тоже широко распространены.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кулинарных традиций и типичных подач Pancake Day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Pancake Races: необычная традиция в Великобритании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местной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городах Pancake Day превратился в общественный праздник с забегами. Особенно известен Olney в Buckinghamshire, где эта традиция связана с местной историей.
</a:t>
            </a:r>
            <a:endParaRPr lang="en-US" sz="157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забега
</a:t>
            </a:r>
            <a:pPr algn="l" indent="0" marL="0">
              <a:lnSpc>
                <a:spcPct val="100000"/>
              </a:lnSpc>
              <a:buNone/>
            </a:pPr>
            <a:r>
              <a:rPr lang="en-US" sz="16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бегут короткую дистанцию со сковородой и pancake в руках. По пути они должны подбрасывать блин, не уронив его, что делает соревнование весёлым и зрелищным.
</a:t>
            </a:r>
            <a:endParaRPr lang="en-US" sz="1661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Pancake Races продолжаются как часть городских мероприятий. Они собирают жителей, гостей и школьников, сохраняя старую традицию в современной форме.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Pancake Day в школе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дети готовят простое тесто, пробуют жарить pancakes и учатся соблюдать последовательность действий. Такой формат помогает соединять английский язык с реальной практикой.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праздника легко запомнить слова pancake, recipe, ingredients, fry, mix, flip и taste. Они часто встречаются в заданиях, диалогах и коротких описаниях.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Викторины и игры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часто добавляют мини-викторины о традициях Великобритании. Это помогает школьникам узнать, почему Pancake Day связан с постом и семейными обычаями.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школьное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делает урок более живым и дружелюбным. Ученики работают вместе, обсуждают еду и культуру, а затем делятся результатом своей работы.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Pancake Day для урока английского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чтения, диалогов и коротких описаний праздника на английском языке.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о празднике кратко и понятно, а также читать тексты о Pancake Day без лишних трудностей.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food and traditions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поста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Pancake Day отмечают накануне Lent, поэтому он связан с последним днём перед более строгим временем в христианском календаре. Для многих семей это спокойный переход к посту.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простоты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люди старались использовать продукты, которые скоро нельзя будет есть: яйца, молоко и жир. Поэтому блины стали удобным блюдом из простых и доступных ингредиентов.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религиозный смысл сочетается с домашним уютом: семьи готовят еду вместе, разговаривают и проводят время без спешки. Так праздник сохраняет и традицию, и тёплую атмосферу.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Pancake Day и религиозный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Pancake Day к Easter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 место праздника в христианском календаре и последовательность событий весеннего периода.
</a:t>
            </a:r>
            <a:endParaRPr lang="en-US" sz="8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Pancake Day отмечают в разных местах
</a:t>
            </a:r>
            <a:endParaRPr lang="en-US" sz="2295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праздник часто превращается в общественное событие: проходят ярмарки, благотворительные акции и встречи для жителей. Атмосфера становится более шумной и праздничной.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040745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небольших городах и деревнях нередко сохраняются собственные обычаи, например Pancake Races или общие угощения. Такие традиции поддерживают чувство местного сообщества и преемственность.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725691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Pancake Day проходит дома. Родители и дети вместе готовят блины, выбирают начинки и ужинают за одним столом, превращая обычный вечер в маленький праздник.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Pancake Day похож на другие праздники блинов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разных стран есть похожие весенние традиции, но в Великобритании праздник особенно тесно связан с простыми блинами и церковным календарём.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идея одинакова: еда, встречи и переход к посту. Отличаются форма праздника, местные обычаи и степень связи с религиозной традицией.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традиций Великобритании, России, Франции и Германии по школьным культурным материалам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Pancake Day в современной культуре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359850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дома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праздник легко входит в школьные занятия и семейные вечера. Дети готовят блины на уроках, а дома многие семьи повторяют традицию просто ради удовольствия и общения.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91764" y="2359225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медиа и интернете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Pancake Day часто появляется в новостях, кулинарных видео и социальных сетях. Люди делятся рецептами, фотографиями и короткими видео, поэтому праздник остаётся заметным и узнаваемым.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7750" y="2358638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 понятная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любят за то, что он не требует сложной подготовки. Несколько обычных ингредиентов, тёплая сковорода и минутное ожидание — и появляется повод для семейного разговора.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Pancake Day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запомнить короткую последовательность действий: mix, pour, fry, flip, eat. Она понятна даже тем, кто только начинает изучать английский язык и кулинарную лексику.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элемент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интересное — перевернуть pancake на сковороде или поучаствовать в маленьком соревновании. Это превращает приготовление еды в игру, а не просто в домашнюю обязанность.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запах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блины, сладкие добавки и запах жарки делают праздник особенно запоминающимся. Для детей это не только традиция, но и очень приятное семейное впечатление.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Pancake Day часто сопровождается викторинами, заданиями и кухонными уроками. Такой формат помогает детям учиться через действие и чувствовать себя участниками праздника.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традиции: дом, школа и город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легко переносится из семейной среды в школьную и городскую.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форматах сохраняются общие элементы: еда, общение и весёлая атмосфера. Меняется только масштаб — от семьи до целого города.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Великобритании и школьные holiday activities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Pancake Day
</a:t>
            </a:r>
            <a:endParaRPr lang="en-US" sz="2584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отмечают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Pancake Day приходится на вторник перед Ash Wednesday. Он открывает период подготовки к Lent и каждый год выпадает на разную дату, потому что связан с Пасхой.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готовят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символ праздника — pancake, то есть тонкий блин. Его жарят на сковороде и часто подают с lemon juice, sugar или другими простыми добавками.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празднуют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обычно проходит в кругу семьи или класса: готовят блины, играют, устраивают викторины и иногда участвуют в Pancake Races в некоторых городах.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выучить полезные слова по теме food and traditions и лучше понять британскую культуру. Это удобный пример того, как язык связан с повседневной жизнью.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Pancake Day как часть английской культуры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Pancake Day показывает, как в английской традиции соединяются язык, еда и история. Этот праздник легко понять, запомнить и обсудить на уроке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2026-05-30T11:00:40Z</dcterms:created>
  <dcterms:modified xsi:type="dcterms:W3CDTF">2026-05-30T11:00:40Z</dcterms:modified>
</cp:coreProperties>
</file>