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Совет: как спрашивать и как давать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просим совет и отвечаем понятно.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просить совет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совета помогают спокойно обсуждать трудности без ссоры и неловкости. В английском особенно важны вежливые формы с should и could, а дружелюбный тон часто смягчают словами I think, Maybe и If I were you.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50275"/>
            <a:ext cx="357600" cy="286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82045" y="4200160"/>
            <a:ext cx="286650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совет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задание кажется слишком трудным, совет помогает понять первый шаг. Друг или учитель может подсказать, с чего начать и как не потеряться в теме.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с 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конфликт, совет нужен, чтобы не сказать лишнего. Часто важно услышать спокойное мнение со стороны и выбрать слова, которые помогут помириться.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кружка или секции человек часто сомневается, что ему больше подходит. Совет помогает сравнить интересы, расписание и собственные возможности без спешки.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Недомогание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плохо себя чувствует, он может спросить, что лучше сделать сначала. В такой ситуации совет часто касается отдыха, воды или обращения к взрослому.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совет нужен, когда не ясно, как повторять материал. Друг может предложить план, короткие шаги и удобный порядок подготовки.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для просьбы о совете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по-разному попросить совет: от нейтрально до очень вежливо.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различаются не только смыслом, но и тоном: более длинные формы звучат мягче и уважительнее.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разговорной английской речи для 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вежливая просьба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could и please звучат мягче, чем прямой вопрос. Они показывают уважение и подходят, когда говоришь с учителем, старшим родственником или знакомым человеком.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совет, а не приказ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some advice и think помогают не давить на собеседника. Просьба звучит как приглашение к помощи, а не как требование немедленного ответа.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диалогах такие формулы особенно удобны, потому что они звучат спокойно и естественно. Их легко использовать на уроке, в коридоре или после занятий.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может звучать дружелюбно, если в ней есть мягкое обращение. Поэтому такие просьбы помогают начать разговор без напряжения.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разные формы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чаще всего выбирают короткие и понятные конструкции, потому что их легче запомнить и быстро использовать в диалоге.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 — самая частая и простая форма, поэтому она особенно полезна для учеников 7 класса.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частотности, составленная по моделям школьных диалогов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ответа с советом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could talk to your teacher. Эта модель звучит спокойнее и оставляет человеку выбор. Она удобна, когда совет не должен казаться слишком строгим.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 ask your friend? Такая формула звучит как предложение, а не приказ. Она помогает поддержать собеседника и не давить на него.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study more. Такая фраза звучит ясно и сразу показывает решение. Она подходит, когда нужно дать понятную рекомендацию без лишних слов.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осторожный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you, I would rest. Эта конструкция особенно мягкая, потому что совет даётся как личное мнение. Она подходит для деликатных ситуаций.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you should go to bed early. Слово Maybe делает фразу менее прямой. Такой вариант звучит дружелюбно и подходит для разговоров с одноклассниками и близкими.
</a:t>
            </a:r>
            <a:endParaRPr lang="en-US" sz="8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разговор о совете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диалога о советe в школьной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сильный и совет мягкий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по-разному в зависимости от того, насколько прямо вы её выражаете.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формула, тем осторожнее и дружелюбнее звучит совет.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вежливого совета в разговорном английском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совет полезным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должен подходить к ситуации и возможностям человека. Если предложение слишком сложное или слишком общее, оно не помогает решить проблему на практике.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проблемой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советы прямо отвечают на вопрос и учитывают причину трудности. Поэтому полезно не просто сказать be better, а предложить понятное и выполнимое действие.
</a:t>
            </a:r>
            <a:endParaRPr lang="en-US" sz="1296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описывает понятное действие, а не общую идею. Фразы вроде talk to the teacher или make a plan помогают сразу представить следующий шаг.
</a:t>
            </a:r>
            <a:endParaRPr lang="en-US" sz="13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 школьных ситуациях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контрольной ты волнуешься, начни с малого: повторяй тему по частям и делай короткие перерывы. Так легче не забыть главное и сохранить спокойствие.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с 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поссорились с другом, мягкий совет поможет начать разговор без напряжения. Фраза You could say sorry first звучит спокойно и показывает готовность решить проблему.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объяснение на уроке осталось непонятным, лучше сразу попросить помощь. Можно сказать: You should ask the teacher. Это вежливо, коротко и действительно помогает двигаться дальше.
</a:t>
            </a:r>
            <a:endParaRPr lang="en-US" sz="997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кружка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кружка совет особенно полезен, потому что нужно сравнить интересы и время. В таком разговоре можно спросить мнение одноклассника или старшего ученика, которому доверяешь.
</a:t>
            </a:r>
            <a:endParaRPr lang="en-US" sz="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типы советов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появляются в школьных разговорах. Для них удобно заранее выучить несколько готовых английских формул.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 учёбе и дружбе встречаются чаще всего, потому что они связаны с ежедневной школьной жизнью и быстро требуют понятного ответа.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«asking for/giving advice», без статистического источника; схема распределения составлена для учебных целей.
</a:t>
            </a:r>
            <a:endParaRPr lang="en-US" sz="5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совет: согласие и несогласие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совет подходит, лучше ответить коротко и доброжелательно: That’s a good idea. Thanks. I’ll do that. Такой ответ показывает, что ты понял предложение и готов его попробовать.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согласиться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вариант не подходит, можно не спорить резко, а спокойно выразить сомнение: I’m not sure. Maybe another way? Это помогает сохранить дружелюбный тон и продолжить разговор.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естественно, часто объясняют, почему совет не подходит или почему он полезен. Для этого используют because, but и I think, чтобы мысль была понятнее.
</a:t>
            </a:r>
            <a:endParaRPr lang="en-US" sz="11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ответа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показать согласие, благодарность или сомнение и поддержать разговор после совета.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выражения короткие и вежливые. Они помогают не обрывать разговор и при необходимости мягко перейти к другому варианту.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«asking for/giving advice»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форму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близости собеседника, степени вежливости и силы самого совета.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should и could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обычно даёт более прямой совет, а could предлагает мягкий вариант. Если перепутать их, собеседник может не понять, насколько настойчиво ты советуешь поступить.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только из одного слова звучит незавершённо. Лучше добавить причину или объяснение: because, so, if. Тогда совет становится полезнее и яснее для собеседника.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русский вариант можно перевести дословно. Лучше использовать естественные английские фразы, которые реально говорят в школе, а не строить предложение по правилам русского языка.
</a:t>
            </a:r>
            <a:endParaRPr lang="en-US" sz="1115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тон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совет звучит грубо, если в нём нет смягчающих слов. Добавь please, I think или maybe, чтобы фраза была дружелюбной и не казалась приказом.
</a:t>
            </a:r>
            <a:endParaRPr lang="en-US" sz="12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чаще путают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понять, на что стоит обратить внимание при тренировке коротких диалогов и устных упражнений.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путают should и could, поэтому полезно отдельно тренировать выбор формы в разных ситуациях и с разной степенью вежливости.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7 класса, составленная по типичным ошибкам в теме «asking for/giving advice».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практики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I’m nervous about the game. B: Why don’t you practice with a friend? Здесь совет звучит мягко и естественно, поэтому его легко использовать в реальной беседе.
</a:t>
            </a:r>
            <a:endParaRPr lang="en-US" sz="1015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Thanks. B: No problem. Такие короткие реплики делают разговор живым. Их удобно повторять вслух, чтобы привыкнуть к ритму и интонации английского языка.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What should I do before the test? B: You should make a revision plan. Такой диалог помогает быстро запомнить полезную модель вопроса и ответа.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 реальной жизни и в интернете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 и в чате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можно дать не только лицом к лицу, но и в сообщении, чате или школьной группе. Формулы остаются теми же, но интонацию заменяют слова.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особенно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короткая фраза может показаться резкой, если она звучит слишком прямо. Поэтому полезно добавлять please, thanks, maybe или знак вопроса, если нужен мягкий тон.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лучше писать просто и понятно, без длинных объяснений. Так собеседник быстрее поймёт совет и сможет спокойно ответить, не теряя нить разговора.
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вежливо — и тебя поймут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и дать совет по-английски, достаточно нескольких точных формул. Вежливость, ясность и короткое объяснение делают разговор полезным в школе, дома и с друзьями.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2026-05-30T20:51:28Z</dcterms:created>
  <dcterms:modified xsi:type="dcterms:W3CDTF">2026-05-30T20:51:28Z</dcterms:modified>
</cp:coreProperties>
</file>