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в треугольнике и окружности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позволяют находить неизвестные элементы фигур.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формулы в геометрии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помогают вычислять длины и углы там, где нельзя измерить их напрямую. Они связывают треугольники, окружности и радиусы в единую систему правил для решения задач 9 класса.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6714" y="2067176"/>
            <a:ext cx="17737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метрическими соотношениями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длин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устанавливают точные зависимости между сторонами, отрезками и расстояниями. По нескольким известным величинам можно восстановить недостающую длину и проверить, согласуются ли элементы фигуры между собой.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тоже входят в метрические формулы, потому что через них выражаются стороны и дуги. Особенно важны соотношения для вписанных и центральных углов, а также для теорем синусов и косинусов.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окружности соотношения связывают хорды, радиусы, касательные и секущие. Эти зависимости позволяют находить длины без прямого измерения, если известны расположение точки и часть окружности.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важны стороны, высоты, медианы, биссектрисы и радиусы описанной и вписанной окружностей. Через них выражаются площадь, углы и другие характеристики фигуры.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треугольника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три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невырожденного треугольника существует окружность, проходящая через все его вершины. Она помогает связать стороны и углы треугольника с одним общим центром и радиусом.
</a:t>
            </a:r>
            <a:endParaRPr lang="en-US" sz="1176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лежит в точке пересечения серединных перпендикуляров к сторонам треугольника. Эта точка равноудалена от всех вершин, поэтому расстояния до них одинаковы.
</a:t>
            </a:r>
            <a:endParaRPr lang="en-US" sz="1149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центра до любой вершины называется радиусом описанной окружности. Оно удобно для формул, где стороны треугольника связываются с углами и помогает решать задачи на вычисление.
</a:t>
            </a:r>
            <a:endParaRPr lang="en-US" sz="11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часто встречаются в задачах и связывают стороны, углы и площадь треугольника.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 и их роли
</a:t>
            </a:r>
            <a:endParaRPr lang="en-US" sz="296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помогает перейти от одной известной величины к другой: от стороны к площади, от угла к радиусу, от отрезка к полной фигуре.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«Метрические соотношения в треугольнике»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отношение стороны к синусу противолежащего угла одинаково для всех трёх сторон. Эта запись удобно объединяет стороны, углы и радиус описанной окружности в одной формуле.
</a:t>
            </a:r>
            <a:endParaRPr lang="en-US" sz="1085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особенно полезна, если известны два угла и одна сторона или если дана пара «сторона — противолежащий угол». Тогда можно быстро найти остальные элементы треугольника.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 радиусом описанной окружности показывает, что треугольник и окружность тесно связаны. Это помогает решать задачи, где нужно связать длины сторон с дугами и общим радиусом.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теоремы решают похожие задачи, но стартовые данные для них разные. Выбор формулы зависит от того, какие элементы треугольника уже известны.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удобнее использовать теорему синусов, а когда — теорему косинусов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Синусы удобнее при наличии углов, косинусы — при данных сторонах. Правильный выбор экономит шаги и уменьшает риск ошибки.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условиям применения теорем синусов и косинусов, школьная геометрия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угле формула превращается в теорему Пифагора.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теорема косинусов обобщает известное правило для прямоугольного треугольника и работает для любого угла.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 на треугольник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формулы зависит от того, какие данные уже известны.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и вписанные углы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равен дуге, на которую он опирается. Поэтому по нему удобно сразу находить величину дуги и сравнивать разные части окружности без прямого измерения.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всегда равен половине соответствующей дуги. Из-за этого один и тот же дуговой участок можно связать с несколькими углами и быстро получить нужное значение.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дуга — 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вписанных угла опираются на одну дугу, они равны. Это свойство помогает доказывать равенство углов и решать задачи, где фигура построена на окружности.
</a:t>
            </a:r>
            <a:endParaRPr lang="en-US" sz="11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который связывает точки окружности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хорда видна как «мост» внутри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 и образует внутри фигуры прямой «мост». По её длине можно судить о размере дуги, на которую она опирается, и о положении хорды относительно центра.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хорды — два одинаковых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хорды равны, значит, они стягивают равные дуги и находятся на одинаковом расстоянии от центра. Это удобно в задачах, где длину отрезка нужно восстановить по свойствам окружности, а не измерять напрямую.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из центра помогает найти середину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 центра к хорде проводят перпендикуляр, он делит хорду пополам. Такое построение часто превращает сложную задачу в простую: достаточно найти одну половину, чтобы восстановить весь отрезок.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18897"/>
            <a:ext cx="4039800" cy="19189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связаны хорды, дуги и расстояние от центра. Эти свойства помогают находить длины отрезков и сравнивать элементы окружности без прямого измерения.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хорд и дуг чаще всего используют
</a:t>
            </a:r>
            <a:endParaRPr lang="en-US" sz="264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хорды относительно центра напрямую влияет на её длину. Связь с дугами позволяет переходить от углов к отрезкам и обратно.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хорд и дуг окружности, школьная геометрия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55825"/>
            <a:ext cx="264300" cy="26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5674" y="2919303"/>
            <a:ext cx="13845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595378"/>
            <a:ext cx="264300" cy="26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опорных факта о касательной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только в одной точке. Эта точка служит опорой для построения углов и для нахождения радиуса, проведённого к ней.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радиусу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всегда перпендикулярен касательной. Это свойство помогает сразу распознавать прямой угол в чертеже и упрощает вычисления.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касательные из одной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внешней точки проведены две касательные, их отрезки равны. Благодаря этому можно найти неизвестную длину одного отрезка через другой без дополнительных измерений.
</a:t>
            </a:r>
            <a:endParaRPr lang="en-US" sz="8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положения точки задают разные связи с окружностью. Для внешней точки особенно важны произведения отрезков секущих и касательной.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точки и положение относительно окружности
</a:t>
            </a:r>
            <a:endParaRPr lang="en-US" sz="245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точка от окружности, тем полезнее произведения отрезков. Для внешних задач именно это правило позволяет находить неизвестные длины.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степени точки в школьной геометрии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степень точки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линию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точки к окружности проводят касательную или секущую. Так появляется набор отрезков, между которыми можно установить точную связь.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касательной и секущей квадрат длины касательной равен произведению всей секущей на её внешнюю часть. Это позволяет вычислять неизвестный отрезок по уже данным.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значение сравнивают с рисунком и условиями задачи. Если длины согласуются, степень точки использована верно, а решение можно считать завершённым.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формулы в окружности выстраиваются в задаче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Угол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центральный угол и связанную с ним дугу. Это помогает понять, какой участок окружности соответствует данному отрезку.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Хорда и 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связывают хорду с радиусом и углом. По этой зависимости удобно восстанавливать длину хорды или сравнивать разные хорды.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Внешняя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есть касательная или секущая, переходят к произведениям отрезков. Так находят неизвестные длины без прямого измерения всей фигуры.
</a:t>
            </a:r>
            <a:endParaRPr lang="en-US" sz="10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свойство или теорему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 условию задачи быстро определить, какая формула подходит лучше всего.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 в решении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виды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и вписанный углы выглядят похоже, но связаны с дугой по-разному. Если не учесть это различие, можно получить неверную величину и выбрать не ту формулу.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пары для синусов
</a:t>
            </a:r>
            <a:pPr algn="l" indent="0" marL="0">
              <a:lnSpc>
                <a:spcPct val="115000"/>
              </a:lnSpc>
              <a:buNone/>
            </a:pPr>
            <a:r>
              <a:rPr lang="en-US" sz="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 работает надёжно, когда известна сторона и противолежащий ей угол. Без такой пары уравнение часто не даёт нужного пути к решению.
</a:t>
            </a:r>
            <a:endParaRPr lang="en-US" sz="1145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образует прямой угол с касательной. Если это не заметить на чертеже, легко ошибиться в построении и вычислениях.
</a:t>
            </a:r>
            <a:endParaRPr lang="en-US" sz="1130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буквах сторон и углов приводит к ошибкам даже при правильной формуле. Поэтому важно сначала аккуратно подписать рисунок, а уже потом считать.
</a:t>
            </a:r>
            <a:endParaRPr lang="en-US" sz="10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метрические соотношения на практике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 архитектурный эскиз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важно точно переносить размеры и углы, даже если объект нельзя измерить линейкой целиком. Метрические соотношения помогают восстановить скрытые отрезки по уже известным данным и сделать построение аккуратным.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ориентирование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картой или схемой расстояния часто находят не напрямую, а через геометрические связи. Формулы для треугольника и окружности позволяют оценивать путь, направление и взаимное положение объектов.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расчёты и 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инженерных задачах геометрия описывает детали, дуги, кривые и точки соприкосновения. Метрические соотношения делают такие расчёты надёжными: неизвестную величину можно найти по нескольким известным параметрам модели.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связывают стороны, углы, хорды и радиусы в единую систему. Они помогают не только решать школьные задачи, но и понимать, как устроены треугольник и окружность.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считает и объясняет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2026-06-03T10:15:37Z</dcterms:created>
  <dcterms:modified xsi:type="dcterms:W3CDTF">2026-06-03T10:15:37Z</dcterms:modified>
</cp:coreProperties>
</file>