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темы: ткани 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формируют органы и обеспечивают жизненно важные функции в организме.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тканей началось в XVII веке с микроскопических исследований. Сегодня ткани помогают понять структуру организма, процессы обмена и эволюцию живых существ.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тканей в биологии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покрывает поверхность тела и внутренние органы, обеспечивая защиту и обмен веществ.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поддерживает форму тела и соединяет органы, участвуя в обменных процессах.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отвечает за движение благодаря способности к сокращению и расслаблению.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обеспечивает передачу сигналов и координацию функций организма.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основных типа животных тканей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эпителия плотно прилегают, создавая защитный барьер на поверхности кожи и внутренних полостей.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участвует в всасывании веществ, выведении и защитных реакциях организма.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ткань: строение и основные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Однослойный плоский эпителий выстилает альвеолы и сосуды, облегчая обмен газов и веществ.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Однослойный цилиндрический эпителий покрывает желудок и кишечник, обеспечивая пищеварение и всасывание.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Многослойный плоский эпителий образует кожу и слизистые, защищая от повреждений и инфекций.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Железистый эпителий формирует железы, вырабатывающие секреты для обмена веществ и защиты.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эпителиальной ткани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соединительной ткани много межклеточного вещества и волокон, что придаёт ей прочность и гибкость.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соединяет органы, поддерживает форму тела, транспортирует вещества и участвует в восстановлении тканей.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ткань: строение и основные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Волокнистая ткань формирует связки, сухожилия и наружный слой кожи, обеспечивая прочность.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Жировая ткань накапливает энергию и защищает внутренние органы от повреждений.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и хрящевая ткани составляют скелет, придавая телу форму и поддержку.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 лимфа выполняют транспорт кислорода, питательных веществ и защиту от инфекций.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соединительной ткани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012844"/>
            <a:ext cx="3848986" cy="21226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отличия по клеточному составу, межклеточному веществу и функциям.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Эпителий плотно связан и быстро восстанавливается, соединительная ткань обеспечивает поддержку и транспорт.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5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эпителиальной и соединительной тканей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мышечная ткань
</a:t>
            </a:r>
            <a:pPr algn="l" indent="0" marL="0">
              <a:lnSpc>
                <a:spcPct val="100000"/>
              </a:lnSpc>
              <a:buNone/>
            </a:pPr>
            <a:r>
              <a:rPr lang="en-US" sz="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Находится в стенках внутренних органов и сосудов. Работает непроизвольно и обеспечивает медленное, длительное сокращение.
</a:t>
            </a:r>
            <a:endParaRPr lang="en-US" sz="1297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Поперечнополосатая скелетная ткань
</a:t>
            </a:r>
            <a:pPr algn="l" indent="0" marL="0">
              <a:lnSpc>
                <a:spcPct val="100000"/>
              </a:lnSpc>
              <a:buNone/>
            </a:pPr>
            <a:r>
              <a:rPr lang="en-US" sz="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произвольные движения тела благодаря длинным многоядерным волокнам, прикрепленным к костям.
</a:t>
            </a:r>
            <a:endParaRPr lang="en-US" sz="1239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мышечная ткань
</a:t>
            </a:r>
            <a:pPr algn="l" indent="0" marL="0">
              <a:lnSpc>
                <a:spcPct val="100000"/>
              </a:lnSpc>
              <a:buNone/>
            </a:pPr>
            <a:r>
              <a:rPr lang="en-US" sz="4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 своей способностью сокращаться ритмично и неутомимо, обеспечивая непрерывную работу сердца.
</a:t>
            </a:r>
            <a:endParaRPr lang="en-US" sz="1308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мышечной ткани и их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Расположена в стенках внутренних органов и кровеносных сосудов, поддерживает их форму и функцию.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имеют веретенообразную форму и работают непроизвольно, управляя движением без сознания человека.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длительные и ритмичные сокращения, не уставая даже при длительной работе.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мышечная ткань: особенности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Поперечнополосатая мышечная ткань: скелетная и сердечная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мышечная ткань состоит из длинных волокон с множеством ядер, которые контролируются сознанием для выполнения движений тела, таких как ходьба и поднятие предметов.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мышечная ткань образована клетками, связанными специальными соединениями, позволяющими скоординировано сокращаться и обеспечивать непрерывную, ритмичную работу сердца.
</a:t>
            </a:r>
            <a:endParaRPr lang="en-US" sz="1322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ткани отличаются по строению и функциям: скелетная отвечает за произвольные движения, а сердечная — за автоматическое, непрерывное сокращение сердца без утомления.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массы тела приходится на поддерживающие и двигательные ткани, подчёркивая их важность для жизнедеятельности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и соединительная ткани составляют около 90% массы тела, что отражает их ключевую роль в движении, поддержке и защите организма.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 для 7 класса, 2022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объёмов тканей в организме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состоит из нейронов, передающих электрические импульсы, и глиальных клеток, которые поддерживают и защищают нейроны в центральной и периферической нервной системе.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ткань обеспечивает восприятие внешних и внутренних сигналов, координирует работу органов и отвечает за обработку информации и управление поведением организма.
</a:t>
            </a:r>
            <a:endParaRPr lang="en-US" sz="1544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ткань: состав и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нейрона содержит ядро и органеллы, обеспечивающие жизнедеятельность клетки и синтез веществ для передачи сигналов.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Дендриты – короткие ветвистые отростки, принимающие сигналы от других нейронов и передающие их к телу клетки.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Аксон – длинный отросток, по которому нервный импульс передаётся от тела нейрона к другим клеткам, мышцам или железам.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Синапсы – специальные контакты, где происходит передача сигнала при помощи химических веществ, обеспечивая быструю реакцию организма на стимулы.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нейрона и нервные связи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передачи сигнала от раздражителя к органу с участием нейронов рефлекторной дуги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нервного импульса в рефлекторной дуге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ткань защищает растение от внешних повреждений и потери влаги, покрывая поверхность органов.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ткань придаёт прочность и упругость стеблям и листьям, помогая переносить механические нагрузки.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ткань выполняет фотосинтез, накапливает питательные вещества и участвует в дыхании растений.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Проводящая ткань состоит из ксилемы и флоэмы, обеспечивая транспорт воды, минеральных веществ и продуктов фотосинтеза по всему организму.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ткани растений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состоит из мёртвых клеток с утолщёнными стенками, которые образуют трубки для подъёма воды и растворённых минеральных веществ от корней к листьям.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образована живыми клетками, которые транспортируют органические вещества, насыщенные энергией, от листьев к другим частям растения.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и флоэма работают совместно, обеспечивая важный обмен веществ, поддерживая рост и развитие растения.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Проводящая ткань растений: ксилема и флоэма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4736" y="2728778"/>
            <a:ext cx="2754531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тканей по структуре, функциям и регенеративным способностям отражены в таблице ниже.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ткани специализируются на быстром реагировании и движении, тогда как растительные обладают прочностью и высокой способностью к восстановлению.
</a:t>
            </a:r>
            <a:endParaRPr lang="en-US" sz="136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биологии, 2021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тканей животных и растений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тканей к восстановлению уменьшается с возрастом, что связано с замедлением процессов клеточного деления и обмена веществ.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и печень обладают высокой регенеративной способностью, что помогает быстро восстанавливаться после повреждений.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 сердечная ткани практически не восстанавливаются, из-за чего возрастное снижение функции этих органов является распространённым явлением.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тканей и влияние возраста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тканей для науки 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структуры и функций тканей раскрывает механизмы работы организма, поддерживает развитие медицины и биотехнологий, а также помогает бережно относиться к своему здоровью и природе.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2026-05-08T09:56:34Z</dcterms:created>
  <dcterms:modified xsi:type="dcterms:W3CDTF">2026-05-08T09:56:34Z</dcterms:modified>
</cp:coreProperties>
</file>