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лучший путь без споров и путаницы.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возможностей: как не потеряться в выборе
</a:t>
            </a:r>
            <a:endParaRPr lang="en-US" sz="3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 встречаем возможности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окружают нас каждый день: от выбора кружка до решения, как работать над проектом. Если варианты обсуждать спокойно, легче найти решение, которое подходит всем.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выбора: что делать классу?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должен выбрать одну идею для ярмарки, но времени мало. Поэтому важно сразу увидеть, какая из трёх задумок выглядит наиболее выполнимой.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задача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4085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Настольная игра может заинтересовать гостей, мини-кафе — создать уют, а стенд с мастер-классом — вовлечь участников. Но у каждого варианта свои ограничения.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4082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разных пути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29900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не только в том, какая идея звучит ярче, а в том, что класс успеет сделать без лишнего стресса и потерь времени.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29897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учесть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обсуждать варианты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 больше одного пути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помогает не застрять на первой предложенной идее и увидеть, какие ещё пути действительно существуют. Иногда лучшим оказывается не самый заметный, а самый удобный вариант.
</a:t>
            </a:r>
            <a:endParaRPr lang="en-US" sz="1133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реальные затраты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варианты сравнивают, легче понять, сколько времени, сил и материалов потребует каждый из них. Это снижает риск выбрать красивую, но слишком сложную идею.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Учитываем последствия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плюсах и минусах показывает, какие последствия ждут класс после выбора. Так группа заранее замечает трудности и успевает подготовить запасной план.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 действию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завершается не спором, а решением: что делать дальше, кто за что отвечает и с какого маленького шага начать. Именно это делает выбор полезным.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Собираем все варианты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спора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выписать все идеи, даже самые простые. На этом этапе важна не оценка, а полнота списка: чем больше вариантов, тем шире выбор.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всё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любые предложения: формат кружка, способ подготовки, правило для класса или идея проекта. Не стоит отбрасывать вариант только потому, что он кажется необычным.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Упорядочиваем идеи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сбора идей можно объединить похожие предложения и убрать повторы. Так список становится короче, но сохраняет самые разные направления для обсуждения.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Сужаем выбор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варианты уже видны на листе, классу проще сравнить их по делу. Группа не забывает хорошую мысль и может вернуться к ней позже.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Инструмент: быстрый мозговой штурм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услышать больше идей, важно сначала не спорить и не исправлять предложения. Тогда ученики говорят свободнее, а даже тихие участники успевают включиться в разговор.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идеи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«без оценки в начале» помогает собрать больше вариантов за меньшее время. Уже потом класс выбирает, что подходит лучше, а что можно доработать.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позже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просить формулировать мысль коротко и по одному предложению. Так записи получаются понятными, а обсуждение идёт быстрее и не превращается в хаос.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ясно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Объясняем идею понятно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предложение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саму идею. Например: «Мы предлагаем провести мини-кафе». Такая фраза сразу даёт слушателям понятную точку отсчёта для дальнейшего разговора.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почему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объясните причину выбора. Полезно сказать, почему именно этот вариант кажется удобным, интересным или полезным для класса в конкретной ситуации.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пользу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покажите пользу для всех. Хорошее объяснение отвечает на вопрос: что получат одноклассники, если выберут именно этот путь и начнут работать по нему.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действия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уточните, что потребуется сделать. Когда понятны цель, смысл и первые действия, другим легче поддержать идею и внести улучшения.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Смотрим плюсы и минусы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показывают, почему вариант помогает цели. Например, идея может быть интересной для гостей, простой для команды или недорогой в подготовке.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Минусы показывают, что усложняет работу. Это может быть нехватка времени, высокая стоимость материалов, сложная подготовка или слишком большое количество участников.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критерии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Оценивать удобно по одинаковым вопросам для всех вариантов. Тогда сравнение получается честным, а не основанным только на первом впечатлении от идеи.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честно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плюсы и минусы записаны рядом, видно, какой вариант сильнее по делу, а какой требует доработки, упрощения или помощи взрослых.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сравнения вариантов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Заполните таблицу для каждого варианта и сравните результаты по одним и тем же критериям.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видно, какой вариант реалистичнее и где нужен запасной план.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сравнения вариантов для обсуждения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 помогают оценить последствия до выбора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обсуждения в этой презентации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 помогают заранее увидеть последствия и выбрать более надёжный вариант, а не действовать наугад.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оценить риск спокойно и по делу.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презентации «Обсуждение возможностей».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вопроса — вероятность и влияние — помогают быстро отличить мелкую помеху от серьёзного риска и не тратить время на лишние споры.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риска: простая схема 2×2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сравнить не только вероятность, но и силу последствий. Это помогает заранее понять, где нужен запасной план.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вероятность и сильнее последствия, тем внимательнее нужно планировать. Самые опасные варианты требуют плана Б и распределения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2×2 по теме риска.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критерия делают выбор практичным и выполнимым.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презентации «Обсуждение возможностей».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критерия помогают не выбирать вслепую: если вариант можно начать уже сейчас, он ближе к реальному решению.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 показывают, можно ли запускать вариант без лишних доработок.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презентации «Обсуждение возможностей».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выбора строится на четырёх проверках: подходит ли идея цели, хватает ли ресурсов, есть ли время и насколько велик риск.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можно сравнить три кружка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Шахматы: шаг за шагом
</a:t>
            </a:r>
            <a:pPr algn="l" indent="0" marL="0">
              <a:lnSpc>
                <a:spcPct val="90000"/>
              </a:lnSpc>
              <a:buNone/>
            </a:pPr>
            <a:r>
              <a:rPr lang="en-US" sz="15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Шахматный кружок часто выбирают те, кому нравится думать на несколько ходов вперёд. Он развивает внимание и терпение, но требует спокойной работы и регулярных тренировок.
</a:t>
            </a:r>
            <a:endParaRPr lang="en-US" sz="1554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Робототехника: проект в руках
</a:t>
            </a:r>
            <a:pPr algn="l" indent="0" marL="0">
              <a:lnSpc>
                <a:spcPct val="90000"/>
              </a:lnSpc>
              <a:buNone/>
            </a:pPr>
            <a:r>
              <a:rPr lang="en-US" sz="15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привлекает тем, что идея сразу превращается в работающий проект. Здесь важно уметь собирать детали, проверять ошибки и не бояться долгой подготовки.
</a:t>
            </a:r>
            <a:endParaRPr lang="en-US" sz="1554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Театр: голос и уверенность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15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Театральный кружок помогает говорить увереннее и лучше понимать эмоции других. Но для него нужны смелость, готовность выступать и время на репетиции.
</a:t>
            </a:r>
            <a:endParaRPr lang="en-US" sz="1554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Мини-задание в парах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 1: экскурсия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пара записывает первый вариант — экскурсию, а рядом два плюса и два минуса. Так становится видно, что именно даёт поездка и что может помешать её провести.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 2: мастер-класс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так же разбирают мастер-класс в школе. Важно не спорить раньше времени, а спокойно выписать пользу, ограничения и всё, что потребуется для подготовки.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главный риск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нужно отметить самый заметный риск. Это может быть нехватка времени, сложная организация или зависимость от взрослых. Риск выбирают не по эмоциям, а по фактам.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решение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пара формулирует итог: какой вариант выбран и почему. Короткая причина должна опираться на плюсы, минусы и риск, а не на личную симпатию.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50" y="1740875"/>
            <a:ext cx="8203800" cy="1966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Упрощённый SWOT помогает посмотреть на идею с четырёх сторон и не забыть о слабых местах.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таблица показывает, что сильные стороны и угрозы нужно рассматривать вместе. Такой формат удобен, когда времени на обсуждение немного.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по теме SWOT для школьников.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для упрощённого SWOT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группы от идей к решению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составлен по шагам обсуждения возможностей из презентации.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обсуждения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050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помогает начать разговор без напряжения. После неё можно коротко назвать вариант и сразу перейти к обсуждению, не споря о формулировках.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050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возможность — это…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3182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разговора должно быть конкретным. После обсуждения важно назвать первое действие, которое можно выполнить уже сегодня или на ближайшем занятии.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3182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—…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6399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про риск переводит разговор из эмоций в факты. Она помогает понять, что может помешать, если выбрать именно этот вариант.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6399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состоит в…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9616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шаблона нужна, чтобы честно назвать трудность. Лучше сразу увидеть, что потребует больше времени, сил или помощи взрослых.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9616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в том, что…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833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ход заставляет посмотреть на идею не только с точки зрения желания, но и с точки зрения пользы для класса или команды.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22833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плюс в том, что…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Обсуждать значит выбирать осознанно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варианты обсуждают по шагам, решение становится спокойным и понятным. Сначала собирают идеи, потом сравнивают их по делу и выбирают первый реалистичный шаг.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2026-07-25T18:25:29Z</dcterms:created>
  <dcterms:modified xsi:type="dcterms:W3CDTF">2026-07-25T18:25:29Z</dcterms:modified>
</cp:coreProperties>
</file>