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информации: как и где искать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энциклопедии, библиотеки, сайты организаций и поисковые системы помогают учиться и проверять факты.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восьмикласснику нужен навык поиска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8 классе часто нужны доклады, сообщения, проекты и ответы на вопросы. Важно не только найти сведения, но и отличить проверенные факты от рекламы, мнений и устаревшей информации. Такой навык экономит время и повышает точность.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источники информации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Первичные источники дают «первый взгляд» на событие или явление: документы, интервью, фотографии, записи наблюдений и официальные отчеты. Они особенно ценны, когда нужны точные детали и контекст.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источники помогают быстро разобраться в терминах и фактах: словари, энциклопедии, каталоги, справочники и базы данных. Для учебной работы важно понимать, какой тип подходит именно для вашего вопроса.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Вторичные источники обобщают и объясняют: учебники, статьи, обзоры, пересказы и комментарии. Они удобны для понимания и подготовки ответа, но иногда могут содержать сокращения или интерпретации.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поиска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снижает риск ошибок и помогает сверять данные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и уточнение запроса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— это «ядро» темы: они отражают главное, без лишних деталей. Чем точнее ключевые слова, тем быстрее вы находите материалы по нужному вопросу, а не по похожим темам.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слова сужают поиск: дата, место, имя, класс, причина, событие или название предмета. Например, «планеты Солнечной системы для 8 класса» вместо просто «планеты» — так результатов становится меньше, а нужных — больше.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1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для презентации (без точных статистических измерений).
</a:t>
            </a:r>
            <a:endParaRPr lang="en-US" sz="915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ищут информацию чаще всего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практике доли зависят от темы и задания: интернет обычно выбирают из‑за скорости, а учебники и энциклопедии — для более проверенной базы.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комбинировать источники: быстрый поиск дает материал, а учебные и справочные ресурсы помогают подтвердить факты и термины.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8290" y="1929071"/>
            <a:ext cx="423000" cy="376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работает поисковая система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Поисковая система находит страницы по ключевым словам и проверяет, насколько текст соответствует запросу. Точность формулировки напрямую влияет на то, какие результаты окажутся в первой выдаче.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Ищет по словам запроса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выдаче учитываются популярность страницы, наличие нужной темы, «свежесть» материала и совпадение с запросом. Поэтому разные сайты могут появляться выше или ниже без явной «очевидности».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Сравнивает и ранжирует результаты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результатов зависит не только от качества: влияют настройки поиска, реклама и активность сайта. Чтобы ответ был точным, всегда проверяйте автора, дату и источники.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ссылки не всегда самые надежные
</a:t>
            </a:r>
            <a:endParaRPr lang="en-US" sz="15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7480" y="632075"/>
            <a:ext cx="3681439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2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Типовое сравнение по признакам содержания и цели публикаций (учебная практика).
</a:t>
            </a:r>
            <a:endParaRPr lang="en-US" sz="729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источников по надежности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Одинаковую тему лучше смотреть в разных источниках: у каждого типа есть сильные стороны и ограничения.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надежными чаще оказываются источники с автором, датой, ссылками на материалы и ясной целью: объяснить, описать или документировать.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проверять надежность сайта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надежными считаются сайты школ, музеев, библиотек, научных организаций и государственных учреждений. У таких площадок выше шанс, что факты проверялись специалистами и публиковались с ответственностью за точность.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Надежный сайт указывает автора или организацию, дает дату публикации и использует понятный адрес. Полезно смотреть, есть ли ссылки на источники и как оформлены материалы: аккуратный текст обычно помогает ориентироваться.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 сайта видно и по признакам содержания: нет грубых ошибок, информация подтверждается другими ресурсами, а цель публикации объяснена прямо. Если сайт скрывает происхождение сведений, доверять ему сложнее.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данные расходятся, не нужно выбирать «первое понравившееся». Сверьте сведения минимум с несколькими источниками, желательно разных типов: справочные материалы, учебники и документы организации.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поиск в интернете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Безопасный поиск включает осторожность с личными данными и внимательную проверку адреса сайта. Лучше не переходить по подозрительным ссылкам, не скачивать неизвестные файлы и не открывать всплывающие окна с предложениями «загрузить/установить».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защиты важно использовать страницы с понятным адресом и защищенным соединением, а также избегать сайтов с навязчивой рекламой. Пароли и коды нельзя вводить на сомнительных страницах: сначала проверьте источник и цель материала.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практик учителей (без точной публичной статистики), 2026
</a:t>
            </a:r>
            <a:endParaRPr lang="en-US" sz="936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19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поиска: где чаще возникают ошибки
</a:t>
            </a:r>
            <a:pPr algn="l" indent="0" marL="0">
              <a:lnSpc>
                <a:spcPct val="120000"/>
              </a:lnSpc>
              <a:buNone/>
            </a:pPr>
            <a:r>
              <a:rPr lang="en-US" sz="257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неточности появляются, когда ученик не сверяет факты и не сравнивает несколько источников. Второй по частоте риск — неправильный выбор источника для нужного типа ответа.
</a:t>
            </a:r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1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максимальная нагрузка по качеству приходится на проверку и сравнение. Пропуск одного шага обычно «тянет» ошибку дальше, даже при хороших ключевых словах.
</a:t>
            </a:r>
            <a:endParaRPr lang="en-US" sz="197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91816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4773" y="2195800"/>
            <a:ext cx="317700" cy="317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32135" y="3200400"/>
            <a:ext cx="282975" cy="323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523" y="2195800"/>
            <a:ext cx="317700" cy="317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28885" y="3200400"/>
            <a:ext cx="282975" cy="3234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3900" y="375000"/>
            <a:ext cx="84162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 библиотеке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321900" y="19483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Каталог и карточки книг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Начни с каталога: там указаны название, автор, год издания и шифр или место на полке. Это помогает быстро сузить выбор и не тратить время на случайные книги.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21900" y="297360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библиотекаря
</a:t>
            </a:r>
            <a:pPr algn="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Библиотекарь подсказывает, какие справочники и базы данных подходят под задачу, и помогает с редкими темами. Это особенно полезно, если ты не знаешь, с чего начать.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546735" y="1948292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полки и подборки
</a:t>
            </a:r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Тематические полки экономят время, когда вопрос уже известен. По разделам можно сразу найти близкие книги, журналы, сборники статей и материалы для проекта.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5546735" y="2955750"/>
            <a:ext cx="3255900" cy="8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 справочники
</a:t>
            </a:r>
            <a:pPr algn="l" indent="0" marL="0">
              <a:lnSpc>
                <a:spcPct val="9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80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Словари и справочники дают точные определения и сведения в одном месте. Они помогают проверять термины и факты, уменьшая риск опираться на неподтверждённые данные из интернета.
</a:t>
            </a:r>
            <a:endParaRPr lang="en-US" sz="98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в учебнике и конспекте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школьных заданий это часто самый короткий путь к точному решению. Особенно эффективно, когда тема знакома: сначала уточняют формулировку в учебнике, затем подбирают пример из конспекта.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помогает, когда нужно повторить правила, термины, формулы и важные даты. Оглавление, содержание и номера параграфов позволяют за минуты найти нужный раздел без лишних поисков.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Тетрадь и конспект удобны для проверки того, что уже обсуждали на уроке. Если записи сделаны аккуратно и кратко, по заголовкам и выделениям легко восстановить ход мысли и ответ.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задавать вопрос взрослому или специалисту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вопрос короткий, конкретный и вежливый. В нём обычно есть тема, что ты уже понял, и что именно непонятно. Это помогает специалисту быстрее дать точный ответ и не отвлекаться на лишнее.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Удобно формулировать вопрос так: «Что известно — что нужно узнать». Например: «Почему меняются времена года?» или «Как найти сведения о Великой Отечественной войне в музее?»
</a:t>
            </a:r>
            <a:endParaRPr lang="en-US" sz="2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Самостоятельная оценка факторов по чек-листу информационной грамотности (обобщение, 2026)
</a:t>
            </a:r>
            <a:endParaRPr lang="en-US" sz="88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качество найденной информации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запрос может давать разные результаты в зависимости от источника и «свежести» данных. Проверяй наличие фактов и возможность сравнить материалы.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Максимальный эффект даёт сравнение и надежный источник: это снижает вероятность ошибочного или устаревшего ответа. Точный запрос повышает попадание в нужную тему.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 копировать текст без проверки или смешивать мнение автора с фактами. Учебные выводы должны опираться на подтверждённые сведения, а предположения — явно отделяться от фактов.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используют устаревшие данные: информация могла измениться, а ученик этого не заметил. При учебных работах важно проверять дату публикации и сверять сведения, когда встречаются разногласия.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проблема — доверять первой ссылке без анализа. Рейтинг в поисковой выдаче может зависеть от рекламы и настроек, поэтому надежность нужно подтверждать автором, датой и ссылками на источники.
</a:t>
            </a:r>
            <a:endParaRPr lang="en-US" sz="1147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из самых частых ошибок — слишком общий запрос. Тогда результатов слишком много, и ученик либо не находит главное, либо выбирает первое попавшееся, не проверяя соответствие теме задания.
</a:t>
            </a:r>
            <a:endParaRPr lang="en-US" sz="1196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поиске информации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лучший источник для задачи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зависит от того, что именно нужно: определение, дата, пример или официальные сведения.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8336" y="969375"/>
            <a:ext cx="4081029" cy="3570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Умные запросы: примеры и результат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75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для тренировки навыков поиска (учебная практика, без внешней статистики), 2026
</a:t>
            </a:r>
            <a:endParaRPr lang="en-US" sz="754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уточнение запроса уменьшает количество лишних материалов и помогает быстрее получить именно то, что нужно для школьной работы.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3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Уточняющий запрос добавляет критерии: «что именно», «для какого класса» и «какой параметр». Это сокращает лишние результаты и ускоряет получение точного ответа.
</a:t>
            </a:r>
            <a:endParaRPr lang="en-US" sz="137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000" y="1296844"/>
            <a:ext cx="4068000" cy="387731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121600"/>
            <a:ext cx="7531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сохранять найденную информацию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72125" y="1641550"/>
            <a:ext cx="4285500" cy="288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каждой информации записывай название источника, автора, дату и ссылку. Полезно добавлять 2–3 предложения своими словами, чтобы лучше понять материал и не перепутать чужой текст со своим.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Сохраняй источники для докладов, презентаций и проектов: это помогает подтвердить факты и снизить риск случайного плагиата. Если сведения понадобятся позже, ты быстро найдёшь нужный фрагмент.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информации — это навык, который работает везде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Успешный поиск строится на трёх основах: точный вопрос, надежный источник и проверка фактов. Интернет, учебники, библиотека и энциклопедии дополняют друг друга, а аккуратность снижает ошибки и делает работу безопаснее.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2026-05-12T13:37:50Z</dcterms:created>
  <dcterms:modified xsi:type="dcterms:W3CDTF">2026-05-12T13:37:50Z</dcterms:modified>
</cp:coreProperties>
</file>