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смешанных широколиственно-хвойных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хвойные и лиственные деревья растут вместе. Лето умеренно тёплое, зима снежная, осадков достаточно.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смешанных лесов встречается в Европе и Азии: на Восточно-Европейской равнине, в Прибалтике, на юге Скандинавии, в южной части Карелии и местами в Западной Сибири. Она появляется там, где климат мягче, чем в тайге, но ещё не «слишком тёплый» для одних широколиственных лесов.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зона и почему она образуется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июля обычно составляет +16…+19 °C, а в январе бывает от −4 до −12 °C. Колебания температур позволяют деревьям переживать холодный сезон без «мгновенного» промерзания.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года выпадает примерно 500–800 мм осадков. Большая часть приходится на тёплое время года, когда активно растут побеги и листья и лесу нужна вода для обмена веществ.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держится несколько месяцев, защищая почву и корни растений. При этом увлажнение в целом достаточно для жизни леса: травам, кустарникам и деревьям хватает влаги.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зоны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лес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 и свет под пологом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лесу встречаются высокие хвойные деревья и лиственные породы, а вместе с ними — кустарники, травы и мхи. Весной под пологом больше света, поэтому зелёная «подстилка» быстрее оживает.
</a:t>
            </a:r>
            <a:endParaRPr lang="en-US" sz="1742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Опушки, поляны и «лесные комнаты»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кроны смыкаются и создают тень, поэтому внизу становится прохладнее и влажнее. Для зоны характерны опушки, поляны и ручьи, а также густой подлесок и разнообразный травяной покров.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027" y="1479875"/>
            <a:ext cx="46120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древесные породы зоны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распределяются по условиям: по влажности, теплу и плодородию почв. Смешение делает лес более устойчивым.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пород снижает «уязвимость»: разные деревья по-разному переносят ветер, вредителей и изменения погоды.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тема «Природные зоны России».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почвы особенно нуждаются в защите: при вырубке леса их легче размывает вода. В итоге почва теряет плодородие и становится менее подходящей для роста растений.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зоны чаще встречаются дерново-подзолистые почвы. Они образуются под влиянием лесной растительности и климата, поэтому плодородие там умеренное.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появляются более плодородные серые лесные почвы. Лесная подстилка из листьев и хвои постепенно разлагается, превращаясь в перегной — важный «строительный материал» для почвы.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смешанных лесов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природных условий с севера на юг
</a:t>
            </a:r>
            <a:endParaRPr lang="en-US" sz="285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югу становится теплее, осадков обычно больше и плодородие почв усиливается, поэтому меняется и состав леса.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такая: хвойные постепенно уступают место лиственным, а растениям легче обеспечивать рост за счёт более благоприятных условий.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о природных зонах умеренного пояса; график показан в виде условной шкалы, т.к. точные значения для каждого пункта зависят от конкретного региона.
</a:t>
            </a:r>
            <a:endParaRPr lang="en-US" sz="11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зоны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 и болот живут бобры, выдры, утки и журавли. Водные растения и берега дают корм и места для спокойного обитания, особенно в тёплые месяцы.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копытные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Лось, кабан и косуля находят в лесу корм и укрытия. Разнообразие растений даёт им пищу в разные сезоны и помогает переживать периоды, когда доступ к траве ограничен.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тетерев, дятлы и совы. Птицам важны разная высота деревьев и участки тени: там проще охотиться, прятаться и устраивать гнёзда.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заяц-беляк и куница используют лес как «дом» и кладовую. Подлесок, мхи и густые заросли помогают скрываться и находить подходящую пищу.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млекопитающие и пушные звери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веществ между растениями, почвой и разложителями поддерживает питание и устойчивость леса.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лесу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 и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деревья распускают листья, и в лесу становится больше света и тепла у поверхности почвы. Летом кроны смыкаются, образуя густую тень. Осенью листья многих пород желтеют и краснеют.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влияние сезонов на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лиственные деревья стоят без листьев, а хвойные сохраняют зелёный цвет круглый год. Изменения влияют на питание животных: одни запасают корм, другие приспосабливаются к более редкой пище и холоду.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смешанных лесах рядом растут хвойные и широколиственные породы. Это задаёт разные условия освещения и питания, поэтому в одном месте могут уживаться виды с разными потребностями.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много видов растений и животных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неоднороден: есть светлые опушки и поляны, тенистый полог, влажные низины у ручьёв, а также более сухие возвышенности. Поэтому корм и укрытия распределяются по-разному.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ярусы и микросреды поддерживают больше пищевых цепочек: растения формируют корм, а зверям и птицам дают места для гнёзд, отдыха и спрятаться от холода и хищников.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 и их обитатели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больше влияет на освещённость, средний — на наличие кустарников и подроста, а нижний ярус поддерживает влажную почву, мхи и грибной «пояс».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свет, влага и питание распределены неравномерно. Поэтому в каждом ярусе живут разные группы организмов и лес становится разнообразнее.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учебная модель: школьный курс географии, природные зоны умеренного пояса (данные не измерены, значения условные).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00300"/>
            <a:ext cx="5266500" cy="23126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тайгой и широколиственными лесами
</a:t>
            </a:r>
            <a:endParaRPr lang="en-US" sz="260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условий помогает понять, почему смешанные леса занимают переходное положение: климат мягче, состав пород смешанный, а почвы обычно более плодородные, чем в тайге.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климат, тем выше плодородие почв и тем больше доля широколиственных пород. Это и объясняет переходный характер зоны смешанных лесов.
</a:t>
            </a:r>
            <a:endParaRPr lang="en-US" sz="127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природные зоны умеренного пояса.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 и побочные продукты: ягоды, грибы, лекарственные растения. Кроме того, они используются как ресурс для традиционных промыслов и сезонной охоты при соблюдении правил.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зоны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природной зоне развиваются лесное хозяйство, туристические маршруты и отдых на природе. Лесные тропы, кемпинги и наблюдение за животными помогают людям учиться бережному отношению.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защищают почвы от разрушения: корни удерживают грунт, а подстилка смягчает удар капель дождя. Поэтому уменьшается размыв и лучше сохраняется плодородный слой.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регулирует влагу и воздух: удерживает воду, снижает скорость ветра и частично очищает атмосферу от пыли. Это важно и для жилых территорий рядом с лесами.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участки смешанных лесов вырубили, а вместо них появились поля, дороги, посёлки и города. После нарушений и пожаров первыми часто разрастаются берёза и осина, быстро осваивая свободные места.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изменил природную зону
</a:t>
            </a:r>
            <a:endParaRPr lang="en-US" sz="3184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становится фрагментированным, животным сложнее находить корм и безопасные участки. Они дольше преодолевают большие расстояния между «зелёными островками», что влияет на размножение и выживание.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лесам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периоды повышают вероятность возгораний: при слабом увлажнении лес быстрее пересыхает, а деревья хуже восстанавливаются после повреждений.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наибольший удар приходятся на действия человека и пожары. Остальные факторы усиливают уязвимость леса и сокращают устойчивость к стрессу.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лесов: факторы деградации лесных экосистем (значения условные, отражают общий приоритет угроз без измерений).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и восстанавливают лес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мер охраны: мониторинг → ограничения рубок → восстановление → защита → создание ООПТ → контроль нарушений и рекреационной нагрузки.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охраняют участки старых ельников, дубрав и пойменных лесов. Старые деревья и естественные влажные места создают условия, которые трудно воспроизвести на вырубках.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и редкие виды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местообитания редких птиц, мхов, лишайников и лесных растений. Эти организмы часто зависят от стабильной влажности и определённого состава древесной подстилки.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Заповедный режим помогает сохранить естественные связи между почвой, растениями, животными и водой. Когда нарушений меньше, экосистема работает «по своим правилам» дольше.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дают и образовательный эффект: люди могут наблюдать природу без постоянных вмешательств и понимать, почему ей нужны время и бережное отношение.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зоны для природы и человека
</a:t>
            </a:r>
            <a:endParaRPr lang="en-US" sz="3141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часть пыли и вредных примесей и выделяют кислород. Это поддерживает более чистую среду для жителей и для животных, особенно вблизи поселений.
</a:t>
            </a:r>
            <a:endParaRPr lang="en-US" sz="118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удерживают влагу и смягчают сток рек после дождей. Благодаря этому меньше резких паводков и быстрее восстанавливается водный режим в лесных ручьях.
</a:t>
            </a:r>
            <a:endParaRPr lang="en-US" sz="118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засух и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уменьшает силу ветра и помогает сохранять влажность почвы под подстилкой. В итоге растения страдают меньше в периоды жары, а почва меньше пересыхает.
</a:t>
            </a:r>
            <a:endParaRPr lang="en-US" sz="114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наблюдение за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смешанных лесов можно отдыхать и учиться наблюдать животных и растения. Это развивает экологическую культуру и поддерживает интерес к изучению природных систем.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— переход, который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смешанных широколиственно-хвойных лесов занимает переходное положение между тайгой и широколиственными лесами. Её отличают умеренно влажный климат, разнообразие пород, богатый животный мир и сравнительно плодородные почвы, сильно изменённые человеком.
</a:t>
            </a:r>
            <a:endParaRPr lang="en-US" sz="34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2026-05-11T18:46:15Z</dcterms:created>
  <dcterms:modified xsi:type="dcterms:W3CDTF">2026-05-11T18:46:15Z</dcterms:modified>
</cp:coreProperties>
</file>