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методов генной и геномной инженерии в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меняют селекцию растений и животных, обеспечивая продовольственную безопасность.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генной инженерии и её актуальность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началась в 1970-х годах с первых рекомбинантных ДНК. Сегодня её методы критичны для решения задач выживания, включая рост населения, изменение климата и борьбу с болезнями в агросекторе.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генной инженерии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— наука и технология изменения ДНК организмов с помощью искусственных методов. Она включает выделение, модификацию и внедрение генов в растения, животных или микроорганизмы для улучшения свойств.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бактерий, продуцирующих инсулин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1978 году впервые создали бактерии с рекомбинантной ДНК, способные синтезировать человеческий инсулин, что стало прорывом для медицины и биотехнологий.
</a:t>
            </a:r>
            <a:endParaRPr lang="en-US" sz="87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томаты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разработали сорта томатов с увеличенным сроком хранения, что помогает сократить потери при транспортировке и хранении продуктов питания.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генной инженерии и её примеры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инженерия: задачи и методы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множественных участков ДНК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инженерия позволяет одновременную и точную модификацию нескольких генетических областей, что открывает новые возможности создания комплексных биологических признаков.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функциональных элементов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исследовать и контролировать активность групп генов, что важно для создания новых высокоэффективных сортов растений и пород животных.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омникс-технологий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инженерия объединяет геномику, трансскриптомику и протеомику, позволяя комплексно изучать и управлять генетическими процессами на разных уровнях.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генетически модифицированных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разработки и контроля ГМО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Bt — защита от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хлопок внедрён ген, обеспечивающий устойчивость к насекомым-вредителям. Это сокращает применение пестицидов и снижает потери урожая.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Flavr Savr с долгим сроком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томаты с замедленным созреванием, что увеличивает сроки хранения и снижает отходы продукции при транспортировке.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Golden Rice — биоинженерия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с добавленным геном провитамина А способствует профилактике дефицита витаминов и авитаминоза, особенно важен для стран Азии.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 и их значение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SNP и микросателлиты позволяют обнаруживать нужные гены на ранних стадиях развития растений и животных, увеличивая эффективность селекции.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ускоряется селекционный процесс, например, устойчивость винограда к мучнистой росе выявляется на стадии рассады, что снижает расходы на полевые испытания.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молекулярно-генетических маркеров в селекции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через межвидовой перенос генов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устойчивости папайи к вирусам на Гавайях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1999 году ген устойчивости к вирусу PRSV из бактерии был перенесён в папайю, что спасло урожай от уничтожения вирусным заболеванием.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Агробактериальная трансформация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внедрять гены и антисенсорные последовательности, обеспечивая защиту растений от вирусных инфекций и повышая их выживаемость.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генетического потенциала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генов между отдалёнными видами открывает новые горизонты селекции, позволяя создавать уникальные комбинации признаков, недоступные традиционным методам.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геномных данных и применение машинного обучения помогают выявлять сложные связи между генотипом и фенотипом, улучшая точность селекционного отбора.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успешно реализованы проекты по автоматизированному подбору пар для скрещивания на основе ДНК-данных, что ускоряет создание перспективных пород и сортов.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большие данные в селекции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в модификации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2013 года CRISPR используется для целевого редактирования культурных растений, что ускоряет разработку новых сортов с нужными свойствами.
</a:t>
            </a:r>
            <a:endParaRPr lang="en-US" sz="96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внедрения CRISPR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пшеница с устойчивостью к засухе и рис с повышенным содержанием клетчатки, что улучшает питание и устойчивость к стрессам.
</a:t>
            </a:r>
            <a:endParaRPr lang="en-US" sz="105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точность и безопасность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позволяет минимизировать побочные эффекты, обеспечивая чистоту изменений и производительность исследований.
</a:t>
            </a:r>
            <a:endParaRPr lang="en-US" sz="94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применением CRISPR-Cas9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культуры, такие как кукуруза, хлопок, соя и рис, занимают значительные площади в сельском хозяйстве. В США на 2022 год более 90 % посевных площадей под кукурузу и сою приходится на ГМО-сорта.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Китае внедрение генетически модифицированных растений сократило потери урожая от вредителей на 30–50 %. Это способствовало повышению урожайности без необходимости увеличивать применение химикатов.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внедрения генетически модифицированных культур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 геномная инженерия в селекции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молочной продуктивности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геномного отбора были получены быки с повышенной молочностью. Такой подход позволяет быстро улучшать ценные признаки и повышать продуктивность стад, что особенно важно для молочной промышленности.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животных к заболеваниям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выведена линия свиней, устойчивых к определённым вирусным инфекциям. Это снижает финансовые потери хозяйств и повышает безопасность продукции для потребителей.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наследственных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исключать наследственные патологии у животных, что повышает выживаемость и качество поголовья. Такой подход способствует здоровой и эффективной селекции.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014744"/>
            <a:ext cx="4750071" cy="1783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 растений 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традиционной, генной и геномной селекции по скорости, точности, стоимости и возможностям одновременной работы с признаками.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обеспечивает наибольшую точность и скорость, несмотря на высокие затраты, что делает её перспективным инструментом для эффективного развития 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статьи по биотехнологиям в селекции, 2023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внедрения генных технологий в сельском хозяйстве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десять лет площадь ГМО-культур постоянно растёт, отражая рост интереса и доверия к методам геномной инженерии в агросекторе.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площадей трансгенных культур способствует снижению применения пестицидов и улучшению продовольственной безопасности, что подтверждают международные отчёты.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Доклады ФАО и ISAAA, данные 2012-2022 гг.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Внесение генов устойчивости к засухе и солёности помогает поддерживать урожайность даже в сложных природных условиях. Например, в Африке урожай кукурузы благодаря этому вырос на 25 %.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Селекция на устойчивость к вредителям существенно снижает потребность в инсектицидах. В Индии применение таких сортов сократило использование химии на 50 %, что благоприятно влияет на экологию.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агрономические преимущества генной инженерии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отношение к ГМО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80 % населения настороженно относятся к ГМО, опасаясь возможных рисков для здоровья. Такой скептицизм требует открытого диалога и научной информированности общества для формирования взвешенного мнения.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безопасности ГМО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 отсутствие значимых негативных эффектов от употребления ГМО при строгом контроле. Однако вопросы долгосрочного наблюдения и прозрачности остаются актуальными для мировой науки.
</a:t>
            </a:r>
            <a:endParaRPr lang="en-US" sz="88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равный доступ к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права фермеров и возможность справедливого распределения биотехнологий, а также влияние на биоразнообразие. Эти темы важны для устойчивого и этичного применения технологий в сельском хозяйстве.
</a:t>
            </a:r>
            <a:endParaRPr lang="en-US" sz="81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этические аспекты применения генной инженерии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союзе действует директива 2001/18/EC, которая ограничивает выращивание ГМО и требует обязательной маркировки продукции. Эти меры направлены на защиту потребителей и окружающей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контроль осуществляют EPA, FDA и USDA, обеспечивая баланс между развитием технологий и безопасностью. В России разрешено только экспериментальное выращивание, коммерческое применение пока ограничено.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Нормативно-правовое регулирование генных технологий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ведущие исследовательские центры России и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общей генетики РАН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институт является одним из лидеров в России по развитию генной инженерии. Здесь проводят фундаментальные и прикладные исследования, способствующие развитию сельского хозяйства и медицины.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Сколково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биотехнологическом центре Сколково работают над созданием инновационных геномных технологий, используя передовое оборудование и поддерживая молодых учёных в области генной инженерии.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 МГУ и СПбГУ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университеты оснащены современными секвенаторами и вычислительной техникой, что позволяет проводить комплексный анализ геномных данных и обучать сотрудников новым методам селекции.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и перспективы развития генной и геномной инженерии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 и синтетической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используется для анализа больших геномных данных, что ускоряет поиск генетических связей и оптимизацию селекционных программ. Синтетическая биология открывает возможности создания новых биологических систем.
</a:t>
            </a:r>
            <a:endParaRPr lang="en-US" sz="1226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редактирования популяций и обеспечения продовольственной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генной инженерии связано с редактированием целых популяций для борьбы с вредителями и болезнями. Это позволит создавать гибридные сорта и виды, устойчивые к климатическим изменениям и обеспечивать стабильное производство пищи.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биотехнологий в будущем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 геномная инженерия обеспечивают развитие высокопродуктивных и устойчивых культур и животных. Их комплексное внедрение вместе с ответственным контролем станет фундаментом продовольственной безопасности в XXI веке.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2026-05-10T06:40:12Z</dcterms:created>
  <dcterms:modified xsi:type="dcterms:W3CDTF">2026-05-10T06:40:12Z</dcterms:modified>
</cp:coreProperties>
</file>