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театральный, музыкальный мир и кино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 XVIII века вдохновлял театр, музыку и кино: от императорской сцены до первых экранов.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 стал центром искусства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1703 году и став столицей с 1712 года, Петербург собрал двор, учреждения, учёных и образованную публику. Город дал работу артистам, композиторам и художникам, а его культурная жизнь связалась с историей России XVIII–XX веков.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театры Петербурга в XVIII веке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русский театр начал развиваться в Петербурге, а со временем интерес к сцене только рос. Во второй половине XVIII века театральная жизнь стала заметнее для широкой публики.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столицы опирался на придворные спектакли и публичные представления. Дворянство активно тянулось к европейской культуре, а в Петербурге складывались условия для профессионального актёрства и постоянного репертуара.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1756 году появился первый постоянный русский драматический театр. Это стало важным шагом: постановки перестали быть только редкими событиями и получили регулярность.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— главная сцена оперы и балета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открылся в 1860 году и быстро стал одним из самых узнаваемых театров России. Его сцену наполняли оперы и балеты композиторов, среди которых Чайковский, Римский-Корсаков, Глинка, Мусоргский и Прокофьев.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известность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комплекс включает историческую сцену, новую сцену и концертный зал. Так город сохраняет традицию и даёт место разным форматам выступлений, а петербургская школа вокала, дирижирования и балета стала международной.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театрального комплекса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098" y="1145300"/>
            <a:ext cx="4115904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7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театры Петербурга и их особенности
</a:t>
            </a:r>
            <a:endParaRPr lang="en-US" sz="2867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сцены развивались в разные эпохи и вместе образуют «карту» петербургской театральной традиции — от классики до театра XX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сохранял преемственность: рядом существовали императорские, классические и новые театральные направления.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 опорой на сведения из предоставленного описания слайдов.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Александринский театр и развитие русской драмы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театр активно поддерживал психологическую драму. В центре оказывались характер, внутренний конфликт и точная речь, из-за чего зритель лучше понимал мотивы героев.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драма XIX века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театральная школа сделала русскую драму частью национальной культуры. Через спектакли формировались узнаваемые принципы актёрского мастерства и постановочного мышления.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школа драматургии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Александринский театр открыт в 1756 году и считается старейшим национальным драматическим театром России. Его репутация держится на системной работе со спектаклями и устойчивом репертуаре.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сценическая традиция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сцене звучали пьесы Гоголя, Островского, Чехова и других драматургов. Театр связывал литературу и сценическое действие, превращая чтение в живую историю для зрителя.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на сцене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спектакль в Петербурге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творческий путь: от текста и замысла до премьеры и закрепления в репертуаре.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Санкт-Петербургская консерватория и музыкальное образование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Санкт-Петербургская консерватория открылась в 1862 году и стала первой консерваторией в России. Она объединила обучение и преподавание в одном музыкальном центре.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 год — открытие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Консерватория стала базой для композиторов, пианистов, вокалистов, дирижёров и теоретиков музыки. Это укрепило музыкальную славу Петербурга и сформировало новые поколения.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музыкантов разных профессий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учились и преподавали Н. А. Римский-Корсаков и А. К. Глазунов. Позже с консерваторией были связаны С. С. Прокофьев и Д. Д. Шостакович.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композиторские школы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Петербурга и их музыкальные направления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школа не ограничивалась одним жанром: композиторы развивали и оперу, и балет, и симфонию, влияя на язык музыки.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направлений показывает, что город поддерживал разные творческие пути. Благодаря этому петербургская традиция стала узнаваемой и широкой.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 жанровым характеристикам композиторов из предоставленного описания слайда.
</a:t>
            </a:r>
            <a:endParaRPr lang="en-US" sz="12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балетная школа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балет известен точностью движений и строгой классической техникой. Танцовщики уделяют внимание линии корпуса и работе рук, поэтому зритель видит «стройность» даже в быстрых проходах и поворотах. Это качество закреплялось в тренировках и на сцене.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движений: почему её ценят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балетные постановки стали одной из самых заметных «визитных карточек» культуры России. Когда музыка и движение совпадают по смыслу, образ города становится ощущаемым даже без слов. Петербургская школа усиливает это впечатление благодаря сценической точности.
</a:t>
            </a:r>
            <a:endParaRPr lang="en-US" sz="975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как визитная карточка культуры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школы связано с императорскими театрами, работой балетных педагогов и практикой Мариинского театра. Здесь техника превращалась в сценический характер: одинаково важными становились и выразительность, и дисциплина корпуса. Так петербургский стиль узнают в разных странах.
</a:t>
            </a:r>
            <a:endParaRPr lang="en-US" sz="979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императорских театров к мировым сценам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жизнь Петербурга в XIX–XX веках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среда города опиралась на Придворную капеллу, а также на музыкальные общества и концертные площадки. Их работа связывала традиции профессионального пения, организацию выступлений и обучение исполнителей.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Придворная капелла и музыкальные общества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белые ночи делали сезон особенно активным: концерты и спектакли собирали больше зрителей и создавали ощущение непрерывного праздника. В это время театральная и концертная жизнь столицы усиливалась.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и насыщенный сезон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регулярно звучали оперы и симфонии: город жил крупными концертными программами, где публика слышала и классические, и новые сочинения. Это укрепляло интерес к музыке и поддерживало артистов.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Оперные и симфонические концерты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большими постановками проходили камерные вечера и выступления хоров. Такие встречи давали возможность услышать тонкие оттенки исполнения и поддерживали культуру домашнего и салонного музицирования.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вечера и хоры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рождение российского кино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появились первые кинопоказы, которые быстро заинтересовали горожан. Кино воспринималось как новое зрелище, объединяющее любопытство к технологиям и желание увидеть «живые» кадры.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кино уходило от коротких сцен к более связным историям. Такая смена формата открывала путь для сценария и драматического действия, привычного зрителям театра.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фильмам с сюжетом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возникли кинотеатры и рекламные афиши, а городские улицы стали заметной частью культурной повседневности. Петербургские показы вовлекали зрителей в регулярное посещение сеансов.
</a:t>
            </a:r>
            <a:endParaRPr lang="en-US" sz="1191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кинотеатры и афиши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киностудии, и кино тесно связывалось с реальными местами Петербурга: улицами, мостами, дворами и дворцами. Городская среда помогала фильму быть и историей, и отражением быта.
</a:t>
            </a:r>
            <a:endParaRPr lang="en-US" sz="1191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Студии и связь с городом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965765"/>
            <a:ext cx="4335300" cy="20847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раннего российского кино в Петербурге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кино в городе проходило путь от первых публичных показов к игровым фильмам, массовому прокату и развитию монтажного языка.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выступал одной из стартовых площадок: здесь раньше всего появлялись новые форматы, а затем накапливались киносреда, прокат и художественные приёмы.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об этапах раннего российского кино (как указано в описании слайда).
</a:t>
            </a:r>
            <a:endParaRPr lang="en-US" sz="12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театр повлиял на кино Петербурга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перехода: сценическое мастерство → кинопостановка → работа камеры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Ленфильм — главная киностудия города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«Ленфильм» основана в 1918 году и стала одним из важнейших центров советского и российского кино. На студии создавали фильмы разных жанров — от исторических сюжетов до современных для своего времени тем. Так студия закрепляла присутствие Петербурга в кинопроизводстве.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Студия, появившаяся в 1918 году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«Ленфильм» связан с режиссёрами Григорием Козинцевым, Леонидом Гайдаем, Александром Германом и другими мастерами. Их подход помог сформировать узнаваемый стиль студии: сильные сюжеты, работа с актёром и точная постановка. Так рождалась традиция, которую знали зрители.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режиссёров и школа мастерства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«Ленфильме» снимали исторические фильмы, военные драмы и комедии, а также экранизации литературных произведений. Это позволяло соединять театральную культуру слова и зрелищность кино. Результатом становились картины с характерными интонациями и вниманием к деталям.
</a:t>
            </a:r>
            <a:endParaRPr lang="en-US" sz="975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война, комедия и экранизации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показывают петербургские фильмы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нарочно не претендует на статистику: она показывает, насколько разнообразны темы в картинах, где Петербург выступает фоном и героем.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поддерживает «многослойный» образ города: прошлое и повседневность легко смешиваются в одном кинематографическом настроении.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 тематическим направлениям, перечисленным в описании слайда (без указания долей и частот).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петербургском кино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передать характер героев и атмосферу города: она «подсвечивает» сцены, делает переживания заметнее. В фильмах о Петербурге саундтрек нередко строится на эмоциональных контрастах и темпах.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саундтреках часто звучат классические темы и оркестровое звучание, а также романсы. Такое музыкальное оформление поддерживает ощущение театральности и литературной глубины, даже когда действие переносится на улицы.
</a:t>
            </a:r>
            <a:endParaRPr lang="en-US" sz="1359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композициях появляются и джазовые мотивы. Это даёт неожиданный поворот настроения: город становится ближе современному зрителю, сохраняя при этом связь со своими историческими «слоями».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особенно усиливает образы белых ночей, дождя, набережных, мостов и старых улиц. Музыка в этих моментах работает как «погода» сцены: задаёт ритм ожидания и драматизма.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культурный образ России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соединяет имперскую историю, литературную память, театральную традицию и развитие кино. Поэтому город воспринимается как единая культурная сцена, где прошлое регулярно становится частью настоящего.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 кино действуют вместе и помогают формировать узнаваемый образ. С одной стороны сохраняются старые традиции, с другой — возникают новые художественные формы, понятные разным эпохам.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особенно хорошо видно, как искусство связано с историей страны: от Петровской эпохи до XX века. Каждое новое поколение художников добавляло собственные способы рассказа о времени и характере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искусства в одном городе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особенно важен тем, что эти способы выразительности часто сталкиваются: оперные и балетные постановки легко превращаются в кинематографические сюжеты.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искусств усиливает эффект «узнаваемости»: зритель одновременно слышит, видит и переживает историю. В результате город становится общим героем разных жанров.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описанию различий между театром, музыкой и кино в рамках темы слайда (без численных измерений).
</a:t>
            </a:r>
            <a:endParaRPr lang="en-US" sz="10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Петербург важен для истории русской культуры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стал одним из главных центров театра, музыки и кино благодаря столичному положению, культурной среде и сильным традициям. Здесь появились старейшие театры, первая консерватория и важные киностудии.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2026-05-15T11:37:20Z</dcterms:created>
  <dcterms:modified xsi:type="dcterms:W3CDTF">2026-05-15T11:37:20Z</dcterms:modified>
</cp:coreProperties>
</file>