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снег, тишина и чудо зимнего утра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Никитин. «Встреча зимы»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родной природы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Саввич Никитин умел замечать красоту в самых простых картинах. Его стихи о природе, жизни людей и смене времён года читаются легко и живо, словно маленькие рисунки словами.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отрывке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Уходит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недавно вокруг было по-осеннему, но природа уже готовится к зиме. Воздух становится суше и холоднее, а привычный пейзаж начинает меняться.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снег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постепенно белеет, и первый снег закрывает тёмные пятна осени. Всё вокруг кажется чище, светлее и наряднее.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замирает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тише: слышнее ветер, а обычные звуки будто приглушены. Природа словно прислушивается к приходу зимы.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входит в свои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окончательно утверждается, и вся картина становится зимней. В этом есть спокойствие, торжественность и тихая радость.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в картине природы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такая картина особенно близка и понятна. Она напоминает утренний взгляд в окно, когда ещё вчера было серо, а сегодня мир вдруг стал белым и тихим.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меняет знакомый пейзаж сразу и заметно: поля светлеют, дорога припорашивается белым, а деревья выглядят совсем по-новому. Всё становится чище и словно наряднее.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6819" y="1845400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5788" y="1845400"/>
            <a:ext cx="146025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чувствуется спокойное удовольствие от того, что зима пришла красиво. Это не тревога, а мягкая, светлая радость наблюдения.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первого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 воспринимается как маленькое чудо. Он меняет всё вокруг и заставляет смотреть на привычные места с интересом.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Любование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будто не спешит, а внимательно рассматривает каждую деталь. Так рождается чувство уважения и восхищения перед природой.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зимы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приходит уверенно, но без мрачности. Её тишина кажется доброй и даже уютной, как тихое утро после снегопада.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создаёт поэт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простор: небо, землю, деревья и снег соединяются в одну цельную картину. Каждая деталь помогает почувствовать настоящую зиму.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обычные вещи становятся выразительными: дорога, кусты и поля выглядят иначе под первым снегом. Пейзаж кажется свежим, светлым и очень живым.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перед нами не просто описание, а зимний рисунок словами. Он легко представляется, потому что в нём всё знакомо и понятно.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звуки зимы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цвет здесь — белый. Он делает мир светлее и подчёркивает чистоту первого снега, а рядом с ним особенно заметны серые и тёмные оттенки.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в отрывке немного, и именно поэтому они слышатся яснее. Тихий ветер, шорох снега и общая тишина создают ощущение зимнего покоя.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звуки вместе помогают почувствовать холодное утро. Читатель будто сам стоит у окна и смотрит, как наступает зима.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природе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покрывает землю и сразу меняет её вид. Там, где были тёмные участки, теперь лежит светлый пушистый слой.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лужах появляется лёд, и воздух кажется намного холоднее. Даже дыхание будто напоминает: зима уже рядом.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крыши домов выглядят по-новому. Привычные места становятся тише и спокойнее, словно всё вокруг прислушалось.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перемены знакомы многим детям. Поэтому строки легко представить, а картину зимы — быстро запомнить.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деревня в русской поэзии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 под снегом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дома стоят тихо, а их крыши покрыты белым пушистым слоем. Дым поднимается из труб, и кажется, что в деревне уже окончательно поселилась зима. Такая картина простая, но очень тёплая по настроению.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сугробах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дорога зимой становится узкой и тихой. По её краям лежат сугробы, а следы на снегу рассказывают, что кто-то уже проходил здесь утром. Пейзаж выглядит знакомым и немного сказочным.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зимнее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деревней раскинулось большое светлое небо, а вокруг — поля и деревья в снегу. Простор делает картину особенно русской: в ней чувствуется свобода, тишина и спокойствие зимнего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зиму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«снег», «лёд», «мороз» и «холодный» сразу подсказывают читателю время года. Они работают как яркие кисточки в зимнем рисунке.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«белый», «ветер» и «тишина» помогают увидеть и услышать пейзаж. С их помощью картина становится не только видимой, но и слышимой.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такое слово добавляет свой штрих. Вместе они складываются в ясный, красивый образ зимы, который легко представить и запомнить.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отрывок легко запомнить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знакомые картины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видит снег, холодный воздух и тихую природу. Такие образы легко представить, потому что они похожи на реальные зимние впечатления.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образ остаётся в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вызывает яркую картинку, её легче повторить наизусть. Поэтому этот отрывок удобно учить: он звучит просто и красиво.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короткие, звучные строки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перегружено событиями. Оно читается плавно, и каждое слово помогает быстро запомнить общий зимний рисунок.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20462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550" y="1443225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поэт пишет о природе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зимний пейзаж поэт показывает красоту обычной русской природы. В простых картинах чувствуется любовь к родной земле и внимательный взгляд на её жизнь.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простом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учит радоваться обычным вещам: первому снегу, тихому утру, свежему морозу. Именно в таких подробностях рождается поэтическое чувство.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к переменам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замечает, как меняется всё вокруг: свет, воздух, тишина, настроение. Такие детали помогают увидеть, что природа живёт и постоянно удивляет.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Герой-наблюдатель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наблюдатель замечает, как мир стал светлее и чище. Его радость помогает увидеть в зиме не холод, а красивое, спокойное обновление природы.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первый снег внимательно и с улыбкой. Он не спешит, а будто прислушивается к тишине, чтобы не пропустить ни одного зимнего чуда.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отрывке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зимнюю картину яркой: снег кажется чистым, воздух — свежим, а пейзаж — особенно нарядным. Такие слова сразу настраивают на спокойное любование.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природу по-новому. Зима будто укрывает землю своим белым покрывалом, и знакомый мир становится мягче, тише и светлее.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оживляет пейзаж. Зима приходит как гостья, уверенно входит в свои права и меняет всё вокруг, словно умеет действовать сама.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приёмам описание превращается в маленькую картину. Она не просто сообщает о погоде, а вызывает чувство присутствия и тихого восхищения.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54617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детей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зимняя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вспоминают, как впервые видят белый снег за окном. Это вызывает удивление, улыбку и желание скорее выйти на улицу и проверить, можно ли лепить снежки.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снегу, румяные щёки, скрип под ногами — всё это знакомо младшим школьникам. Поэтому строки легко связываются с их собственным опытом.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 и рассказать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стихотворении есть понятные картины, их проще пересказать своими словами. Ребёнок быстрее запоминает текст, если узнаёт в нём свою зиму.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зимняя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поле, дорога и деревья в снегу создают ощущение покоя. Зимнее небо делает картину просторной, а всё вокруг выглядит чистым и свежим.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пейзаж помогает почувствовать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передаёт не только вид природы, но и чувство радости. Зима в отрывке кажется торжественной и доброй, поэтому читать строки приятно и 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картина зимы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отрывке показывает, как природа постепенно переходит от осени к зиме.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природа прекрасна не только летом или весной. Даже холодная зима может быть красивой, если внимательно смотреть вокруг.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снег, морозный воздух и тишина не пугают, а радуют. В них есть особая свежесть, которая делает обычный день праздничным.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в простых явлениях. Стоит присмотреться — и самое привычное вдруг становится чудом.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Никитин и любовь к родной природе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видеть простое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Саввич Никитин внимательно смотрел на окружающий мир. Он замечал не только большие события, но и маленькие детали: снег на крышах, тишину утра, простор неба. Из таких наблюдений рождались его живые и понятные строки.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картина, похожая на рисунок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«Встреча зимы» природа будто становится иллюстрацией. Белый снег, деревенский простор и спокойное небо легко представить глазами. Поэтому рядом с портретом поэта уместен зимний пейзаж — они хорошо дополняют друг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зима пришла красиво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Никитина показывает, как первый снег превращает обычный день в маленькое чудо. Поэт учит замечать красоту зимы, слушать тишину и радоваться простым картинам природы.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2026-05-24T07:18:47Z</dcterms:created>
  <dcterms:modified xsi:type="dcterms:W3CDTF">2026-05-24T07:18:47Z</dcterms:modified>
</cp:coreProperties>
</file>