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качества успешного работника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работник совмещает знания с эмоциональной зрелостью и коммуникабельностью.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профессиональных и личностных качеств в карьере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успех напрямую зависит от баланса между профессиональными навыками и личными качествами, которые помогают эффективно решать задачи и работать в коллективе.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компетенции специалиста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профильными знаниями и практическими умениями позволяет специалисту качественно выполнять свою работу и адаптироваться к новым требованиям.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работы с современными технологиями способствует повышению эффективности и конкурентоспособности на рынке труда.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аналитическому и критическому мышлению помогает находить оптимальные решения сложных профессиональных задач.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коммуникационных навыков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и убедительное выражение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ясно формулировать свои идеи помогает донести позицию, убедить собеседников и найти компромиссы в трудовых вопросах.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для понимания коллег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внимательно слушать способствует правильному восприятию информации и снижает риск недопониманий, что положительно отражается на командной работе.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конфликтами через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конструктивного общения позволяют предотвращать и разрешать конфликты, что поддерживает дружественную атмосферу в коллективе.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дисциплина как основы успеха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выполнение заданий демонстрирует надёжность и серьёзное отношение к работе со стороны сотрудника.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договорённостей укрепляет доверие между коллегами и руководством, обеспечивая стабильность процессов.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точность в работе способствуют качественным результатам и поддерживают репутацию профессионала.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помогает сохранять организованность и эффективно работать в условиях повышенных нагрузок и стрессов.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адаптивности на современном рынке труда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освоение новых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Сотрудник, умеющий быстро учиться, быстрее интегрируется в изменения, что повышает его ценность для компании и гарантирует сохранение конкурентоспособности.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 при изменениях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менять подходы и осваивать новые навыки помогает успешно справляться с неопределённостью и сложностями на рабочем месте.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Стрессоустойчивость и эмоциональный контроль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сохранять работоспособность при высоких нагрузках обеспечивает стабильность и продуктивность в сложных ситуациях.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управлять эмоциональными реакциями помогает принимать взвешенные решения даже в кризисных условиях.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эмоциями снижает вероятность конфликтов и способствует долгосрочному профессиональному благополучию.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команде: взаимодействие и ответственность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брать ответственность за общий результат укрепляет коллектив и повышает эффективность работы в сложных проектах.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мнению коллег и открытость к обмену информацией создают основу для плодотворного сотрудничества и принятия лучших решений.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инициативность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принимать решения без постоянного контроля демонстрирует профессионализм и уверенность в своих силах.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результатам работы повышает доверие руководства и стимулирует карьерный рост.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инициативы способствует внедрению инноваций и улучшению рабочих процессов.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брать на себя больше обязанностей отражает стремление к развитию и расширению профессиональных возможностей.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ключевых качеств работодателями (Superjob, 2023)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оценки работодателей важнейших качеств сотрудников по шкале от 1 до 5.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коммуникабельность являются решающими факторами при выборе кандидатов работодателями.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Superjob, 2023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востребованных качеств по данным HeadHunter, 2022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значимость социальных навыков и личной ответственности рядом с профессиональными знаниями для успешного трудоустройства.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 skills играют ключевую роль наряду с профессионализмом, формируя приоритеты работодателей при подборе персонала.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HeadHunter, 2022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Лидерские качества в профессиональной среде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формулирует чёткие задачи, направленные на достижение общих целей организации и коллективной эффективности.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Вдохновляет сотрудников, поддерживает их инициативы, создаёт благоприятный эмоциональный климат для продуктивной работы.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решений в условиях неопределённости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способностью быстро анализировать ситуацию и выбирать оптимальное решение даже при недостатке информации.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 управляет спорами, способствует конструктивному диалогу, укрепляя командный дух и доверие.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проявлений креативности и инновационного мышления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современных методик и цифровых инструментов помогает компаниям оставаться конкурентоспособными и привлекать клиентов.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подходы к задачам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Оригинальное мышление позволяет специалистам предлагать альтернативные пути решения, повышая эффективность рабочих процессов и стимулируя инновации.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рыночных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Креативный взгляд выявляет новые ниши и перспективы развития, способствуя росту предприятия и укреплению его позиций.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учиться и саморазвиваться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к новым идеям и готовность экспериментировать стимулируют непрерывное профессиональное совершенствование.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обновление знаний через онлайн-курсы и профессиональные тренинги помогает специалистам оставаться востребованными на рынке труда.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собственных ошибок способствует росту и развитию, обеспечивая устойчивое повышение качества работы и компетенций.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 корпоративные ценности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прозрачность в действиях формируют доверие между сотрудниками и руководством, обеспечивая стабильность внутри коллектива.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коллегам поддерживает благоприятную атмосферу и способствует эффективному взаимодействию в команде.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корпоративных стандартов гарантирует соответствие нормам и положительно влияет на репутацию компании.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Инклюзивность и признание многообразия делают рабочее место комфортным для всех сотрудников, повышая их лояльность.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личностных качеств на карьерный рост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Целеустремлённость как мотор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 ярко выраженной целеустремлённостью стремятся к достижению высоких результатов и преодолению сложностей, что делает их ценными кадрами для компаний.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Оптимизм и мотивация в профессиональном 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настрой помогает сохранять активность в работе и вдохновлять окружающих, что способствует продвижению по карьерной лестнице.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специалистов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сумел реализовать нестандартные идеи в сфере транспорта и космоса, демонстрируя стратегическое мышление и настойчивость.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Цукерберг построил одну из крупнейших социальных сетей благодаря лидерству и инновационному подходу к коммуникациям.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Водянова сочетает успешную карьеру модели с активной благотворительной деятельностью, проявляя личностную ответственность и лидерство.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 карьеры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стремления к обучению ограничивает профессиональный рост и снижает конкурентоспособность специалиста.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к деталям ведёт к ошибкам в работе, что уменьшает доверие работодателей и коллег.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корпоративной культуры затрудняет интеграцию в коллектив и снижает эффективность взаимодействия.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инициатива и ответственность тормозят карьерное развитие и идут вразрез с ожиданиями современного работодателя.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развития ключевых профессиональных качеств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клубах и волонтёрстве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Активности вне работы способствуют развитию коммуникационных и лидерских качеств, расширяют профессиональные горизонты.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в проектную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реальных проектах позволяет применять знания на практике и развивать навыки командной работы.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и получение обратной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изучение новых материалов и получение конструктивной критики помогают корректировать цели и повышать эффективность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профессиональному успеху через развитие качеств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специалист достигает успеха, сочетая профессиональные умения с личностными качествами и постоянным стремлением к развитию, что гарантирует востребованность на рынке труда.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2026-05-07T17:21:35Z</dcterms:created>
  <dcterms:modified xsi:type="dcterms:W3CDTF">2026-05-07T17:21:35Z</dcterms:modified>
</cp:coreProperties>
</file>