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 в России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меняют людей, школы и целые регионы.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огромной стране люди постоянно переезжают между регионами, и эти решения влияют на школы, работу, возраст населения и развитие территорий.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жизнь страны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миграция населения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620" y="2612400"/>
            <a:ext cx="41163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 — это переезд человека или семьи на новое место жизни. Главное здесь не сама дорога, а длительное проживание в другом городе, регионе или стране.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70620" y="2274150"/>
            <a:ext cx="41163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места жизни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1995" y="2612400"/>
            <a:ext cx="41163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поездка не считается миграцией. Если человек надолго меняет обычный адрес, то он становится участником миграционного процесса, который изучают географы и демографы.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571995" y="2274150"/>
            <a:ext cx="41163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поездка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обычная поездка: в чём разница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экскурсии и поездки к родственникам обычно краткосрочны: человек возвращается домой. Такие перемещения не меняют постоянного места жительства и не считаются миграцией.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поездки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Командировки тоже не относятся к миграции, если сотрудник остаётся жить по прежнему адресу. Здесь важна цель работы, а не смена домашнего города.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поездки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начинается там, где появляется новый постоянный адрес. Поэтому для неё важны не маршрут и расстояние, а длительность и изменение жизненного пространства.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переезд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 внешняя миграция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Росстата о миграции населения; без указания конкретного года
</a:t>
            </a:r>
            <a:endParaRPr lang="en-US" sz="73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перемещения происходят чаще и заметнее внутри страны, чем пересечение границы. Это отражается в численности жителей разных регионов.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внутри России люди переезжают значительно чаще, чем через границу. Это главный поток миграции.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4850" y="1232233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6388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0050" y="3638866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475" y="2454219"/>
            <a:ext cx="318300" cy="254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миграций по причинам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ради работы связан с поиском вакансий, более высокой зарплаты и устойчивого дохода. Чаще всего он идёт в крупные города и районы с большим спросом на работников.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миграция возникает, когда школьник, студент или выпускник едет туда, где есть сильный колледж, вуз или профильная программа. После учёбы часть людей остаётся жить там же.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миграция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миграция длится часть года: люди уезжают на сельхозработы, стройки или в туристические районы, а потом возвращаются домой. Это временный, но регулярный переезд.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миграция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Вынужденная миграция связана с опасностью для жизни, конфликтами или другими серьёзными угрозами. В такой ситуации переезд становится не выбором, а необходимостью.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Вынужденная миграция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переезды происходят из-за брака, желания жить рядом с родственниками или необходимости помогать близким. Такие решения часто принимают вместе несколько членов семьи.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миграция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 постоянная миграция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выезд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уехать на несколько месяцев, чтобы работать вахтой, учиться или выполнять сезонные задачи, а затем вернуться домой.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места жительства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переезд связан с долгим проживанием в другом месте, он считается постоянным. Меняется адрес, круг общения и повседневная среда.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причин и сроков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статистики важно понимать не только срок, но и цель переезда: именно она показывает, почему люди перемещаются и как это влияет на территорию.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94150" y="14267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работа
</a:t>
            </a:r>
            <a:endParaRPr lang="en-US" sz="1098" dirty="0"/>
          </a:p>
        </p:txBody>
      </p:sp>
      <p:sp>
        <p:nvSpPr>
          <p:cNvPr id="13" name="Text 3"/>
          <p:cNvSpPr txBox="1"/>
          <p:nvPr/>
        </p:nvSpPr>
        <p:spPr>
          <a:xfrm>
            <a:off x="594150" y="16239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люди выбирают переезд из-за более высокой зарплаты. Это помогает семье улучшить доход, оплачивать жильё и планировать будущее увереннее.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94150" y="20776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
</a:t>
            </a:r>
            <a:endParaRPr lang="en-US" sz="1098" dirty="0"/>
          </a:p>
        </p:txBody>
      </p:sp>
      <p:sp>
        <p:nvSpPr>
          <p:cNvPr id="15" name="Text 5"/>
          <p:cNvSpPr txBox="1"/>
          <p:nvPr/>
        </p:nvSpPr>
        <p:spPr>
          <a:xfrm>
            <a:off x="594150" y="22748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другом городе больше вакансий, найти подходящую работу проще. Особенно это важно для специалистов, которым нужны конкретные профессии и опыт.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94150" y="27285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098" dirty="0"/>
          </a:p>
        </p:txBody>
      </p:sp>
      <p:sp>
        <p:nvSpPr>
          <p:cNvPr id="17" name="Text 7"/>
          <p:cNvSpPr txBox="1"/>
          <p:nvPr/>
        </p:nvSpPr>
        <p:spPr>
          <a:xfrm>
            <a:off x="594150" y="29257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тоже становится причиной переезда: сильная школа, колледж или вуз дают шанс получить качественное образование и потом остаться в новом месте.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94150" y="33794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рядом с семьёй
</a:t>
            </a:r>
            <a:endParaRPr lang="en-US" sz="1098" dirty="0"/>
          </a:p>
        </p:txBody>
      </p:sp>
      <p:sp>
        <p:nvSpPr>
          <p:cNvPr id="19" name="Text 9"/>
          <p:cNvSpPr txBox="1"/>
          <p:nvPr/>
        </p:nvSpPr>
        <p:spPr>
          <a:xfrm>
            <a:off x="594150" y="35766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людей переезжает ближе к родным, чтобы поддерживать друг друга. Семейные связи часто оказываются не менее важными, чем работа или учёба.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94150" y="40303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endParaRPr lang="en-US" sz="1098" dirty="0"/>
          </a:p>
        </p:txBody>
      </p:sp>
      <p:sp>
        <p:nvSpPr>
          <p:cNvPr id="21" name="Text 11"/>
          <p:cNvSpPr txBox="1"/>
          <p:nvPr/>
        </p:nvSpPr>
        <p:spPr>
          <a:xfrm>
            <a:off x="594150" y="42275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решение влияют климат, транспорт, магазины, медицина и городская среда. Когда условия жизни удобнее, переезд кажется более оправданным и понятным.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чаще всего направляются потоки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общим направлениям миграции в России; без указания конкретного года
</a:t>
            </a:r>
            <a:endParaRPr lang="en-US" sz="75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люди выбирают крупные города и региональные центры, где больше учёбы, работы и услуг. Удалённые территории чаще теряют жителей.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привлекательны большие центры, а удалённые территории чаще теряют население. Это усиливает различия между регионами.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меняет города и сёла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растёт нагрузка на жильё, общественный транспорт, школы и поликлиники. Новым жителям нужно быстро находить места в классах, секциях и кружках.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меняет и привычный уклад семьи: часть людей находит новые возможности, но теряет близкий круг общения. Успех адаптации зависит от поддержки и инфраструктуры.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населения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молодёжи уменьшает число учеников и активных работников в селе. Из-за этого сложнее сохранять школьные параллели, культурную жизнь и местные рабочие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875" y="149988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отток населения особенно заметен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 некоторых удалённых районах люди чаще уезжают, чем приезжают. Причины обычно связаны с холодным климатом, дорогой жизнью и ограниченным выбором профессий.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удалённые территории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 нередко теряют жителей, когда молодёжь уезжает учиться и работать в более крупные центры. Это постепенно меняет возрастной состав и спрос на местные услуги.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населения особенно заметен там, где трудно найти стабильную работу и добраться до крупных рынков, школ и больниц. Такие условия замедляют развитие территории.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доступность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 и что теряет переезжающий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переезд почти всегда сочетает возможности и потери: вместе с новым стартом человек сталкивается с бытовыми и социальными трудностями.
</a:t>
            </a:r>
            <a:endParaRPr lang="en-US" sz="1038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может улучшить жизнь, но требует времени, денег и готовности привыкать к новому месту.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причинах и последствиях миграции населения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миграции влияют на экономику и услуги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помогает закрыть нехватку работников там, где не хватает специалистов. Для предприятий это способ быстрее найти сотрудников и сохранить работу важных сервисов.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семей и студентов поддерживает школы, колледжи и университеты. Когда людей становится больше, учебные группы сохраняются, а учреждения получают устойчивый спрос.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города или региона новые жители означают больше покупателей, арендаторов и клиентов. Это может поддержать магазины, транспорт, бытовые услуги и малый бизнес.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бизнес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растёт нагрузка на жильё, дороги, поликлиники и общественный транспорт. Поэтому важно заранее планировать инфраструктуру и понятные правила адаптации.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услуги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неизвестность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уезжает из района, где стало небезопасно, и берёт с собой только самое нужное. Впереди дорога, временное жильё и неизвестность. Для таких людей особенно важны поддержка, документы и спокойное отношение окружающих.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из-за бедствия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наводнения или пожара люди часто покидают дом не по своей воле. Они ищут место, где можно жить, учиться и работать заново. В этой ситуации особенно важны помощь служб и отсутствие осуждения.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Непростые истории переезда
</a:t>
            </a:r>
            <a:endParaRPr lang="en-US" sz="2364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исторический контекст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крупные этапы миграций в России и изменение их направлений со временем.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решение о переезде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шагов, на которых человек оценивает возможности, риски и поддержку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о миграции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506942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идут не только в Москву или Санкт-Петербург. Люди переезжают между разными регионами, выбирая города с учёбой, работой и удобной средой.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1222242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столицы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2596696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затрагивает не только взрослых. Вместе с ними меняют место жительства дети, студенты и пожилые родственники, поэтому миграция всегда влияет на всю семью.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2311996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взрослые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270000" y="3686450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миграций разные причины и сроки. Кто-то уезжает на несколько месяцев, а кто-то остаётся надолго, поэтому нельзя рассматривать все переезды как одинаковые.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270000" y="3401750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и тот же случай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162" y="3203566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общество и государство помогают адаптации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новому ученику быстрее понять правила, расписание и требования. Если рядом есть взрослые, готовые объяснить и поддержать, адаптация проходит спокойнее и увереннее.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школе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занятия и простые разъяснения помогают избежать трудностей в учёбе и быту. Чем понятнее общение, тем быстрее человек чувствует себя частью нового места.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языка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службы помогают оформить документы, найти нужную информацию и разобраться с адресами, транспортом и медицинской помощью. Это снижает стресс в первые недели после переезда.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сервисы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и местные сообщества помогают познакомиться с городом, соседями и кружками. Такая поддержка делает новый район более дружелюбным и понятным для семьи.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Волонтёрская поддержка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Обсудим вместе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570188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 выбор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570188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 теперь назовите место в России, куда вы могли бы переехать, и объясните почему. Это поможет увидеть, как личные желания связаны с миграцией людей.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292350" y="1492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
</a:t>
            </a:r>
            <a:endParaRPr lang="en-US" sz="1300" dirty="0"/>
          </a:p>
        </p:txBody>
      </p:sp>
      <p:sp>
        <p:nvSpPr>
          <p:cNvPr id="10" name="Text 5"/>
          <p:cNvSpPr txBox="1"/>
          <p:nvPr/>
        </p:nvSpPr>
        <p:spPr>
          <a:xfrm>
            <a:off x="1292350" y="1850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что сильнее всего влияет на решение о переезде: работа, учёба, семья, безопасность или климат. У разных людей ответ будет разным, и это нормально.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связаны с важными жизненными решениями и меняют города, сёла и школы. Чтобы понимать эти процессы точно, нужно опираться на Росстат, переписи, региональную статистику и научные обзоры.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миграции меняют страну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2026-07-26T21:38:08Z</dcterms:created>
  <dcterms:modified xsi:type="dcterms:W3CDTF">2026-07-26T21:38:08Z</dcterms:modified>
</cp:coreProperties>
</file>