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 симметрия помогает делить фигуры на равные части.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Оси симметрии угла и равнобедренного треугольника
</a:t>
            </a:r>
            <a:endParaRPr lang="en-US" sz="264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делает фигуры понятнее: помогает быстро находить равные части, проверять чертежи и замечать закономерности. Она встречается в архитектуре, орнаментах, знаках, листьях и снежинках, а в геометрии становится удобным инструментом доказательства и построения.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вокруг нас и в задачах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773550" y="722800"/>
            <a:ext cx="7596900" cy="5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симметрии: определение и признаки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3052060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расстояния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по разные стороны от оси находятся на одинаковом расстоянии от неё, поэтому фигура по обе стороны выглядит зеркально одинаковой.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747325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это такое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симметрии — это прямая, при отражении относительно которой фигура совмещается сама с собой без смещения и искажений.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5370789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сложением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мысленно сложить фигуру по оси симметрии, её части полностью совпадут: не останется ни промежутков, ни наложений.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7712053" y="1482850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темы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угла и равнобедренного треугольника ось симметрии особенно важна, потому что она делит фигуру на равные части.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500" y="775075"/>
            <a:ext cx="44883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и его элементы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054054" y="15124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угла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образуют два луча, выходящие из одной точки. Эта общая точка называется вершиной, а сами лучи — сторонами угла.
</a:t>
            </a:r>
            <a:endParaRPr lang="en-US" sz="952" dirty="0"/>
          </a:p>
        </p:txBody>
      </p:sp>
      <p:sp>
        <p:nvSpPr>
          <p:cNvPr id="14" name="Text 3"/>
          <p:cNvSpPr txBox="1"/>
          <p:nvPr/>
        </p:nvSpPr>
        <p:spPr>
          <a:xfrm>
            <a:off x="705208" y="22688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Мера угла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Величина угла измеряется в градусах и показывает, насколько широко расходятся его стороны. Чем больше градусная мера, тем угол шире.
</a:t>
            </a:r>
            <a:endParaRPr lang="en-US" sz="952" dirty="0"/>
          </a:p>
        </p:txBody>
      </p:sp>
      <p:sp>
        <p:nvSpPr>
          <p:cNvPr id="15" name="Text 4"/>
          <p:cNvSpPr txBox="1"/>
          <p:nvPr/>
        </p:nvSpPr>
        <p:spPr>
          <a:xfrm>
            <a:off x="1187815" y="30252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Биссектриса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Луч, который делит угол на два равных угла, называется биссектрисой. Он выходит из вершины и проходит внутри угла.
</a:t>
            </a:r>
            <a:endParaRPr lang="en-US" sz="952" dirty="0"/>
          </a:p>
        </p:txBody>
      </p:sp>
      <p:sp>
        <p:nvSpPr>
          <p:cNvPr id="16" name="Text 5"/>
          <p:cNvSpPr txBox="1"/>
          <p:nvPr/>
        </p:nvSpPr>
        <p:spPr>
          <a:xfrm>
            <a:off x="774718" y="37816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симметрии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угла биссектриса одновременно является осью симметрии: по обе стороны от неё стороны угла расположены зеркально.
</a:t>
            </a:r>
            <a:endParaRPr lang="en-US" sz="95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ось симметрии угла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при проверке и построении биссектрисы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824" y="994400"/>
            <a:ext cx="3156152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3500" y="775075"/>
            <a:ext cx="44037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Биссектриса как ось симметрии угла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862232" y="1461198"/>
            <a:ext cx="3480756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пополам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угол равен 120°, его биссектриса делит его на два равных угла по 60°. Это сразу показывает, где проходит линия симметрии.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413554" y="2506208"/>
            <a:ext cx="3480756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Зеркальное отражение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отражении относительно биссектрисы одна сторона угла переходит в другую. Обе стороны оказываются расположены на одинаковых расстояниях от этой прямой.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773489" y="3551208"/>
            <a:ext cx="3480756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Наглядная проверка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 хорошо видно, что две части угла совпадают при мысленном сложении. Поэтому биссектриса служит точной осью симметрии.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100" y="1614220"/>
            <a:ext cx="1447800" cy="1447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43300" y="1614220"/>
            <a:ext cx="1447800" cy="1447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37400" y="1724920"/>
            <a:ext cx="1533000" cy="1226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точек биссектрисы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773501" y="3208000"/>
            <a:ext cx="15330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3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Равное расстояние
</a:t>
            </a:r>
            <a:pPr algn="ct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Любая точка на биссектрисе находится на одинаковом расстоянии от обеих сторон угла. Это свойство удобно использовать при решении задач на построение и измерение.
</a:t>
            </a:r>
            <a:endParaRPr lang="en-US" sz="935" dirty="0"/>
          </a:p>
        </p:txBody>
      </p:sp>
      <p:sp>
        <p:nvSpPr>
          <p:cNvPr id="12" name="Text 3"/>
          <p:cNvSpPr txBox="1"/>
          <p:nvPr/>
        </p:nvSpPr>
        <p:spPr>
          <a:xfrm>
            <a:off x="4000701" y="3208000"/>
            <a:ext cx="15330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3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биссектрисы
</a:t>
            </a:r>
            <a:pPr algn="ct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этого признака можно проверять, правильно ли проведена биссектриса. Если точка линии равноудалена от сторон, она лежит на оси симметрии угла.
</a:t>
            </a:r>
            <a:endParaRPr lang="en-US" sz="935" dirty="0"/>
          </a:p>
        </p:txBody>
      </p:sp>
      <p:sp>
        <p:nvSpPr>
          <p:cNvPr id="13" name="Text 4"/>
          <p:cNvSpPr txBox="1"/>
          <p:nvPr/>
        </p:nvSpPr>
        <p:spPr>
          <a:xfrm>
            <a:off x="6837401" y="3208000"/>
            <a:ext cx="15330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3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доказательствах
</a:t>
            </a:r>
            <a:pPr algn="ct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равноудалённости часто помогает доказывать равенство элементов фигур без сложных вычислений. В школьной геометрии оно особенно полезно в задачах 9 класса.
</a:t>
            </a:r>
            <a:endParaRPr lang="en-US" sz="93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0018" y="1029750"/>
            <a:ext cx="3074965" cy="308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87600" y="724175"/>
            <a:ext cx="45285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Равнобедренный треугольник: определение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996950" y="1509400"/>
            <a:ext cx="38859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равные стороны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Равнобедренный треугольник имеет две равные стороны. Их называют боковыми, а третью сторону — основанием. Именно это свойство задаёт особую симметрию фигуры.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996950" y="2432800"/>
            <a:ext cx="38859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углы при основании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Углы, лежащие у основания, всегда равны. По этому признаку можно распознать равнобедренный треугольник даже по неполному чертежу.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996950" y="3356200"/>
            <a:ext cx="38859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ось симметрии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треугольник не равносторонний, у него только одна ось симметрии. Она проходит через вершину между боковыми сторонами и середину основания.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равнобедренного треугольника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признаки обычно рассматривают вместе: каждый из них помогает увидеть равнобедренный треугольник на чертеже и использовать его свойства в решении задач.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Совпадение признаков показывает, что равнобедренность удобно распознавать сразу по нескольким элементам фигуры.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9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" y="3216582"/>
            <a:ext cx="9144000" cy="154483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50" y="722800"/>
            <a:ext cx="7596900" cy="5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симметрии равнобедренного треугольника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2921839" y="1524275"/>
            <a:ext cx="14613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половины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мысленно отразить фигуру относительно этой прямой, обе части полностью совпадут. Поэтому треугольник выглядит одинаково с обеих сторон оси.
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80101" y="1524275"/>
            <a:ext cx="14613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линии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симметрии проходит из вершины между равными сторонами к середине основания. Она задаёт точную границу между левой и правой частями треугольника.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5164641" y="1524275"/>
            <a:ext cx="14613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равнобедренном треугольнике эта линия перпендикулярна основанию, значит, она является высотой и показывает кратчайшее расстояние от вершины до основания.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7498633" y="1524275"/>
            <a:ext cx="14613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Медиана и биссектриса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 же линия делит основание пополам и угол при вершине пополам. Поэтому она одновременно является медианой и биссектрисой.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091302"/>
            <a:ext cx="3377400" cy="146519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свойства одной линии в равнобедренном треугольнике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одна и та же линия в равнобедренном треугольнике может выполнять сразу три роли. Это помогает быстро узнавать важные свойства фигуры и использовать их в задачах.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линия одновременно решает три задачи: показывает высоту, середину основания и равенство углов.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равнобедренного треугольника из школьного курса геометрии.
</a:t>
            </a:r>
            <a:endParaRPr lang="en-US" sz="78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ось симметрии равнобедренного треугольника
</a:t>
            </a:r>
            <a:endParaRPr lang="en-US" sz="1975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построения по свойствам равнобедренного треугольника и проверке зеркального совпадения частей
</a:t>
            </a:r>
            <a:endParaRPr lang="en-US" sz="103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773500" y="775075"/>
            <a:ext cx="56346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 равнобедренного треугольника одна ось
</a:t>
            </a:r>
            <a:endParaRPr lang="en-US" sz="2285" dirty="0"/>
          </a:p>
        </p:txBody>
      </p:sp>
      <p:sp>
        <p:nvSpPr>
          <p:cNvPr id="9" name="Text 2"/>
          <p:cNvSpPr txBox="1"/>
          <p:nvPr/>
        </p:nvSpPr>
        <p:spPr>
          <a:xfrm>
            <a:off x="1302616" y="1493196"/>
            <a:ext cx="3801193" cy="9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особая линия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равнобедренного треугольника только одна вершина позволяет провести прямую, которая делит фигуру на две зеркально равные части. Поэтому ось симметрии здесь единственная.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942212" y="2501894"/>
            <a:ext cx="3801193" cy="9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 равносторонним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равностороннего треугольника все стороны и углы равны, поэтому одинаково подходят сразу три направления симметрии. Каждая из них проходит через вершину и середину противоположной стороны.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440819" y="3510594"/>
            <a:ext cx="3801193" cy="9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треугольник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 треугольника нет равных сторон, то зеркально совместить его части невозможно. Из-за этого ось симметрии отсутствует, а фигура сохраняет только общие свойства треугольника.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8025" y="1571641"/>
            <a:ext cx="2374200" cy="14954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2400" y="1604295"/>
            <a:ext cx="2245200" cy="143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1469575" y="3272525"/>
            <a:ext cx="2245200" cy="9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Биссектриса в угле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угле линия симметрии идёт из вершины внутрь и делит его на две одинаковые части. Если мысленно отразить одну сторону, она точно совпадёт с другой, поэтому биссектриса становится осью симметрии.
</a:t>
            </a:r>
            <a:endParaRPr lang="en-US" sz="895" dirty="0"/>
          </a:p>
        </p:txBody>
      </p:sp>
      <p:sp>
        <p:nvSpPr>
          <p:cNvPr id="10" name="Text 2"/>
          <p:cNvSpPr txBox="1"/>
          <p:nvPr/>
        </p:nvSpPr>
        <p:spPr>
          <a:xfrm>
            <a:off x="5674200" y="3285480"/>
            <a:ext cx="2245200" cy="9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в треугольнике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равнобедренном треугольнике ось симметрии соединяет вершину с серединой основания. Она делит фигуру на две равные половины, которые совпадают при зеркальном отражении, как на аккуратном чертеже.
</a:t>
            </a:r>
            <a:endParaRPr lang="en-US" sz="895" dirty="0"/>
          </a:p>
        </p:txBody>
      </p:sp>
      <p:sp>
        <p:nvSpPr>
          <p:cNvPr id="11" name="Text 3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Сравнение: ось симметрии угла и треугольника
</a:t>
            </a:r>
            <a:endParaRPr lang="en-US" sz="249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используется симметрия в жизни и науке
</a:t>
            </a:r>
            <a:endParaRPr lang="en-US" sz="2631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особенно заметна там, где важны порядок, равновесие и точность формы. В школьных задачах она помогает быстро замечать равные элементы.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области используют одно свойство: зеркальное равенство частей делает форму понятной, устойчивой и удобной для построения.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применения симметрии в архитектуре, природе, технике и геометрии.
</a:t>
            </a:r>
            <a:endParaRPr lang="en-US" sz="64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87600" y="724175"/>
            <a:ext cx="61572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осью симметрии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00433" y="1509413"/>
            <a:ext cx="4258382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Любой луч — не ось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считают, что любой луч внутри угла подходит как линия симметрии. Это неверно: осью является только биссектриса, которая делит угол на два равных угла.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000433" y="2432813"/>
            <a:ext cx="4258382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в треугольнике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произвольном треугольнике медиана и биссектриса обычно не совпадают. Их равенство появляется только в равнобедренном треугольнике и связано с его зеркальной симметрией.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1000433" y="3356213"/>
            <a:ext cx="4258382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проверить равенство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Надёжный способ избежать ошибки — всегда сравнивать части фигуры после мысленного отражения. Если половины не совпадают, значит, линия не является осью симметрии.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453559"/>
            <a:ext cx="3377400" cy="80958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знаний по двум фигурам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60325" y="17776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сравнить ось симметрии у угла и равнобедренного треугольника. Это удобный способ быстро вспомнить признаки и проверить понимание темы.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5575" y="28684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обеих фигурах ось симметрии показывает равенство частей и подтверждается совпадением при отражении.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74075" y="3959212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9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свойств угла и равнобедренного треугольника по школьной геометрии.
</a:t>
            </a:r>
            <a:endParaRPr lang="en-US" sz="68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" y="3216582"/>
            <a:ext cx="9144000" cy="15448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50" y="722800"/>
            <a:ext cx="7596900" cy="5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вычислений и построений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4354225" y="1524275"/>
            <a:ext cx="19605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10 см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основание равнобедренного треугольника равно 10 см, его ось симметрии проходит через середину основания. Значит, каждая половина основания составляет 5 см.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1094551" y="1524275"/>
            <a:ext cx="19605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80°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угол равен 80°, его биссектриса делит его на два равных угла по 40°. Это простой пример того, как ось симметрии сразу показывает результат без лишних вычислений.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711650"/>
            <a:ext cx="772500" cy="61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4950" y="2521028"/>
            <a:ext cx="729600" cy="729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0550" y="3386211"/>
            <a:ext cx="638400" cy="7296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симметрии с доказательствами и построениями
</a:t>
            </a:r>
            <a:endParaRPr lang="en-US" sz="2432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690373" y="1758500"/>
            <a:ext cx="3507600" cy="5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Доказательства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симметрии помогает обосновывать равенство углов и сторон, не переходя к сложным вычислениям. Достаточно показать зеркальное совпадение частей фигуры и сделать строгий вывод.
</a:t>
            </a:r>
            <a:endParaRPr lang="en-US" sz="763" dirty="0"/>
          </a:p>
        </p:txBody>
      </p:sp>
      <p:sp>
        <p:nvSpPr>
          <p:cNvPr id="10" name="Text 3"/>
          <p:cNvSpPr txBox="1"/>
          <p:nvPr/>
        </p:nvSpPr>
        <p:spPr>
          <a:xfrm>
            <a:off x="1690373" y="2623688"/>
            <a:ext cx="3507600" cy="5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Построения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построении симметричная линия подсказывает, где искать середину отрезка или вершину фигуры. Это делает чертёж точным и помогает не потерять нужные свойства.
</a:t>
            </a:r>
            <a:endParaRPr lang="en-US" sz="763" dirty="0"/>
          </a:p>
        </p:txBody>
      </p:sp>
      <p:sp>
        <p:nvSpPr>
          <p:cNvPr id="11" name="Text 4"/>
          <p:cNvSpPr txBox="1"/>
          <p:nvPr/>
        </p:nvSpPr>
        <p:spPr>
          <a:xfrm>
            <a:off x="1690373" y="3488873"/>
            <a:ext cx="3507600" cy="5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чертежа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удобна при анализе рисунка: по ней легче заметить равные элементы, распознать равнобедренный треугольник и проверить, правильно ли выполнено построение.
</a:t>
            </a:r>
            <a:endParaRPr lang="en-US" sz="76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симметрии делает фигуры понятнее: у угла это биссектриса, а у равнобедренного треугольника — линия, соединяющая вершину с серединой основания.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Симметрия, которая упрощает геометрию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2026-06-03T10:31:52Z</dcterms:created>
  <dcterms:modified xsi:type="dcterms:W3CDTF">2026-06-03T10:31:52Z</dcterms:modified>
</cp:coreProperties>
</file>