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 почвы, воды, корней и подземных жителей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нужен подземный мир?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скрыты вода, питание для растений и полезные богатства. Здесь же хранятся следы прошлого. Этот мир помогает природе жить, а людям — учиться, строить и беречь планету.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земли под нами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верхний слой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лежит почва — мягкий слой, где растения пускают корни. Здесь больше воздуха, влаги и живых существ, чем глубже. Этот слой больше всего похож на оживлённый дом для природы.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ниже почвы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почвой часто находятся песок, глина и камни. Они плотнее и твёрже, чем верхний слой. В них уже меньше света и тепла, поэтому жизнь там встречается реже.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твёрдые породы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ниже лежат твёрдые горные породы. Там почти нет света, а температура меняется медленнее, чем на поверхности. Под землёй слои как будто уложены один на другой, словно большой пирог.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живая основа подземного мира
</a:t>
            </a:r>
            <a:endParaRPr lang="en-US" sz="3251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и рыхлая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прокладывают ходы и перемешивают землю. После их работы почва становится мягче, лучше пропускает воздух и воду. Растениям в такой земле расти гораздо удобнее.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труженики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живут бактерии, грибы, жуки и личинки. Они постоянно работают, хотя мы их почти не замечаем. Благодаря им земля остаётся живой и не превращается в пыль.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почве живых организмов и перегноя, тем она плодороднее. Такая земля кормит растения, а растения, в свою очередь, радуют нас цветами, плодами и зелёными листочками.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Перегнившие остатки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листья, сухая трава и другие остатки растений постепенно перегнивают. Из них образуются полезные вещества, которые снова попадают в почву и помогают новым растениям подниматься вверх.
</a:t>
            </a:r>
            <a:endParaRPr lang="en-US" sz="11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работают под землёй
</a:t>
            </a:r>
            <a:endParaRPr lang="en-US" sz="317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крепко держат растение в земле, чтобы его не унес ветер и не наклонил дождь. Они работают как прочный якорь, который незаметно помогает растению стоять уверенно.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минералы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корни растение всасывает воду и минеральные вещества из почвы. Эти вещества нужны ему для роста, поэтому корни можно назвать настоящей подземной столовой, хоть и очень тихой.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трав корни обычно короткие и тонкие, а у деревьев — длинные и крепкие. Под землёй они образуют разветвлённую сеть, которая помогает растению жить и не падать.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под землёй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— землекоп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роют длинные ходы и ищут там червей и насекомых. Их жизнь проходит почти без света, зато с отличным слухом, нюхом и очень сильными лапами.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строят под землёй целые поселения с ходами и комнатками. В таком доме у них есть место для жизни, запасов и маленьких рабочих дел, прямо как в подземном городе.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вместо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подземных жителей глаза развиты слабо, зато очень хорошо работают слух, нюх и осязание. Это помогает им находить путь, еду и соседей в темноте.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прятки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жуки, пауки и личинки живут в земле временно или постоянно. Там они прячутся от жары, холода и врагов, выбирая тишину и безопасность.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приспособились к жизни в темноте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лапы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подземным животным нужны мощные лапы, чтобы быстро раздвигать землю и рыть ходы. Без таких помощников в тесных тоннелях было бы совсем не развернуться.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глаза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подземных обитателей глаза небольшие, потому что света там почти нет. Им важнее чувствовать запахи, прикосновения и вибрации, чем видеть далеко.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слух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животные внимательнее слушают звуки и шорохи. Слух помогает им замечать опасность, находить пищу и не теряться в длинных подземных коридорах.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окраска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части подземных животных окраска светлее, чем у их поверхностных родственников. Это не для красоты, а потому что в тёмных ходах яркий наряд просто не нужен.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— большие подземные комнаты
</a:t>
            </a:r>
            <a:endParaRPr lang="en-US" sz="3264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появляются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часто образуются там, где вода долго размывает мягкие породы. Год за годом трещины становятся шире, и в земле появляются большие пустоты, похожие на тайные комнаты.
</a:t>
            </a:r>
            <a:endParaRPr lang="en-US" sz="1272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пещер можно увидеть сталактиты и сталагмиты. Они напоминают каменные сосульки и растут очень медленно, капля за каплей, словно природа терпеливо мастерит украшения.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пещерах обычно прохладно, тихо и темно. Там слышно даже капли воды, а стены кажутся очень древними. Поэтому пещеры так интересны учёным и любителям приключений.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темноты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пещерах живут летучие мыши. Им подходит тишина и прохлада, а днём они спокойно отдыхают, повиснув вниз головой, будто маленькие подземные фонарики наоборот.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 землёй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406" y="2825571"/>
            <a:ext cx="244608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она прячется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вода заполняет песок, глину и трещины в камнях. Она может долго храниться под землёй и медленно двигаться, словно очень осторожный и терпеливый путешественник.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306" y="2825571"/>
            <a:ext cx="244608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 воду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подземных запасов воду поднимают колодцы и скважины. Такая вода очень важна для людей, особенно там, где на поверхности мало рек и озёр.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75206" y="2825571"/>
            <a:ext cx="244608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 берегут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вода очищается очень медленно, поэтому загрязнить её легко, а исправить вред трудно. Мусор, нефть и грязная вода могут навредить людям, животным и растениям.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ископаемые, спрятанные в земле
</a:t>
            </a:r>
            <a:endParaRPr lang="en-US" sz="3171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находятся уголь, нефть и газ. Их используют как топливо и как важное сырьё для многих вещей, которыми люди пользуются каждый день.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строительства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Глина, песок и другие породы нужны для строительства и изготовления разных предметов. Без них не было бы многих домов, дорог и привычных вещей вокруг нас.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Добывать непросто
</a:t>
            </a:r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часто лежат глубоко под землёй, поэтому добывать их трудно. Людям нужны специальные машины, знания и осторожность, чтобы не повредить природу.
</a:t>
            </a:r>
            <a:endParaRPr lang="en-US" sz="1292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 руды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нужна человеку в быту и в пищевой промышленности, а руды помогают получать металлы. Из металлов делают технику, инструменты и множество полезных предметов.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добывают подземные богатства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шахты или карьера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люди готовят место добычи: копают шахты под землёй или убирают верхние слои в карьере. Для этого нужна техника, точные расчёты и строгие правила безопасности.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 защита работников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работ шахтёры и рабочие добывают камень, руду, уголь и другие богатства. Им помогают каски, фонари, прочная обувь и внимательность, чтобы труд был безопасным.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месторождения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геологи ищут в земле полезные ископаемые и определяют, где их можно добывать. Они изучают породы, делают карты и помогают выбрать безопасное место для работ.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пещера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постепенно размывает породу и создаёт подземные пустоты.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подземной темноте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почти нет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растениям трудно жить, потому что им нужен солнечный свет. Поэтому здесь почти не бывает зелёных листьев, а жизнь опирается на корни, грибы и остатки растений.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приходит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трава и другие части растений опускаются в почву и становятся пищей для многих маленьких жителей. Так подземный мир получает энергию без солнечных лучей.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 скрытая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всё происходит медленнее и спокойнее, чем наверху. Здесь важно не блуждать зря, а точно находить дорогу, укрытие и еду.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важнее глаз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животные больше полагаются на запах, слух и прикосновения. Они осторожно двигаются, ищут пищу и не теряются в узких ходах.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крот похож на маленького подземного мастера
</a:t>
            </a:r>
            <a:endParaRPr lang="en-US" sz="2401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ощупь и по запаху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видит плохо, зато очень хорошо чувствует вибрации почвы и запахи. Это помогает ему находить червей и насекомых даже в полной темноте. Такой помощник в земле работает точнее любого фонарика.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Лопаты вместо ладошек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лапы крота широкие и сильные, словно маленькие лопатки. Он быстро раздвигает ими землю и прокладывает ходы почти без остановки. После такой работы на поверхности появляются аккуратные земляные холмики.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мир в сказках и историях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Тайные ходы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под землёй часто прячутся проходы, ведущие к необычным местам. Они делают историю загадочной и напоминают, что под ногами может скрываться целое приключение.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Сокровища и гномы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Гномы, кладовые сокровищ и блестящие камни встречаются во многих историях. Такие образы показывают, что люди давно представляли землю хранилищем чудес и богатств.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загадок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помогают увидеть подземный мир не только как землю и камни, но и как место тайн. Именно поэтому такие истории читают с особым любопытством.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изучают подземный мир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 следы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ищут старинные предметы, кости и остатки древней жизни. Эти находки помогают понять, как жили люди и как менялась Земля много лет назад.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 пещеры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Спелеологи спускаются в пещеры и внимательно осматривают стены, потолок и пол. Так они узнают, как образуются подземные полости и какие животные там живут.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и измеряют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сначала изучают карты, образцы почвы и подземной воды. Затем они используют фонари, камеры и приборы, чтобы увидеть то, что скрыто от обычного взгляда.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" y="14194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119" y="14194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31" y="32848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подземный мир нужно беречь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 лесу и на земле может попасть в почву и воду. Тогда растениям становится труднее расти, а маленькие обитатели подземелья теряют чистый дом.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почву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Химикаты и грязные стоки портят землю, и она хуже кормит растения. Чтобы почва оставалась живой, ей нужна чистота и аккуратное обращение.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воду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вода очищается очень медленно, поэтому загрязнение для неё особенно опасно. Если вода станет грязной, это навредит людям, животным и растениям.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в пещерах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украшения в пещерах растут очень долго и легко ломаются. Их нельзя трогать и откалывать, чтобы подземная красота сохранилась надолго.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мир не спешит остывать и нагреваться, поэтому многие его жители живут в более ровных условиях, чем звери и растения наверху.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1 °C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глубже температура меняется заметно медленнее, чем на поверхности.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окружающему миру и наблюдения о температуре почвы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под нашими ногами
</a:t>
            </a:r>
            <a:endParaRPr lang="en-US" sz="3347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корней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осторожно заглянуть под землю, можно увидеть корни, которые держат растение, как крепкие нитки. Они тянут воду и питание из почвы, помогая дереву или траве стоять ровно и расти.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Ходы и жители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земле тянутся узкие ходы, где бегают муравьи, прячутся жуки и трудятся черви. Здесь жизнь кипит тихо, но очень занято, словно в подземном городе без шума.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Камни, вода и богатства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Глубже лежат камни, трещины с водой и полезные ископаемые. Под землёй скрыто многое, что нужно природе и людям, поэтому этот мир нельзя считать пустым.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мир — часть большого дома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скрыт живой и полезный мир: почва, вода, корни, животные и богатства. Если беречь его, природа будет здоровой, а Земля — красивой и полной жизни.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2026-05-26T02:59:10Z</dcterms:created>
  <dcterms:modified xsi:type="dcterms:W3CDTF">2026-05-26T02:59:10Z</dcterms:modified>
</cp:coreProperties>
</file>