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помогают жить дружно, безопасно и справедливо.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граждан
</a:t>
            </a:r>
            <a:endParaRPr lang="en-US" sz="295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общие правила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закон России — Конституция. Она помогает каждому чувствовать защиту, понимать свои права и жить по справедливым правилам, чтобы в стране было спокойно и порядок не превращался в хаос.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76" y="1507544"/>
            <a:ext cx="700800" cy="560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476397"/>
            <a:ext cx="700800" cy="622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6952" y="1451264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513" y="1451264"/>
            <a:ext cx="5890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права человека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имеет право жить, быть в безопасности и получать защиту от опасности. Это самое важное право, без которого невозможны учёба, отдых и спокойная жизнь.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учёбу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дети могут учиться, узнавать новое и развивать свои способности. Знания помогают становиться умнее, увереннее и лучше понимать мир вокруг себя.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семью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имеет право расти в семье, где его любят, заботятся о нём и защищают. Семья помогает чувствовать тепло, поддержку и уверенность каждый день.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человеку плохо, он может рассчитывать на помощь взрослых и специалистов. Это право важно, потому что никто не должен оставаться один в трудной ситуации.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имя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имя, и его нужно уважать. По имени нас зовут дома, в школе и в любом другом месте, чтобы обращаться вежливо и по-доброму.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имеет право на любовь, внимание и защиту. Взрослые должны заботиться о нём, помогать ему расти, учиться и чувствовать себя спокойно и уверенно.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есть право жить дома с близкими людьми, которые его понимают и поддерживают. Семья даёт тепло, безопасность и помогает справляться с трудностями.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заболел или ему нужна помощь, он должен получить лечение и заботу. Медицинская помощь помогает сохранить здоровье, силы и хорошее самочувствие.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обид и унижения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 не имеет права пугать, обижать или унижать ребёнка. Взрослые обязаны уважать его достоинство и защищать от несправедливого обращения.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учёбу и школьную жизнь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может учиться в школе бесплатно. Это значит, что знания доступны всем, а не только тем, у кого очень толстый кошелёк.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можно спрашивать, если что-то непонятно, и получать объяснение. Так учёба становится яснее, а новые знания запоминаются лучше.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 в учёбе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не только узнавать новое, но и учиться стараться. Внимание, аккуратность и домашние задания делают ученика сильнее и увереннее.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уважать одноклассников и учителя. Тогда класс становится местом, где приятно учиться, а не местом для скучных ссор.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защищается право на отдых и безопасность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нужно время на сон, прогулку, игру и спорт. Отдых помогает восстановить силы и расти здоровым.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должны следить, чтобы ребёнок был в безопасности, не попадал в опасные ситуации и не делал того, что может навредить.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дома, в школе и во дворе защищают детей от грубости, страха и беспорядка, а день делают спокойнее и приятнее.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обязан делать гражданин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84214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обязан уважать правила страны. Законы помогают людям жить без ссор, понимать, что разрешено, а что делать нельзя.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бережно относиться к правам, словам и чувствам других людей. Когда человек вежлив, всем вокруг становится легче и спокойнее.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парки, реки и воздух нужно сохранять чистыми. Если не мусорить и не ломать растения, природа будет радовать всех долго.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общее имущество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мебель, игрушки, техника и здания принадлежат всем. Их нужно использовать аккуратно, чтобы они служили долго и не ломались зря.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школьника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не опаздывать на уроки. Если прийти вовремя, можно спокойно начать занятие, не мешать классу и не пропустить важные объяснения.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Готовиться к урокам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и повторение помогают лучше понимать тему. Когда ученик готов, он увереннее отвечает и быстрее запоминает новый материал.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нужно внимательно слушать объяснение, задавать вопросы и не перебивать. Так всем в классе проще учиться, а учителю — помогать.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аккуратность и добрые слова делают школьный день спокойным. Если не драться и не портить вещи, в классе остаётся хорошее настроение.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идут вместе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Хочешь тишины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ждёт тишины, он сам не должен громко шуметь. Право на спокойствие работает только тогда, когда все умеют вести себя тихо.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Хочешь уважения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не приходит само по себе. Чтобы тебя уважали, нужно и самому относиться к другим с добротой, терпением и вниманием.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право — не всё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использовать своё право так, чтобы мешать соседу, однокласснику или прохожему. Свобода одного человека заканчивается там, где начинается неудобство для другого.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выполняет свои обязанности, в классе, дома и во дворе становится спокойнее. Тогда права всех людей защищены лучше и надёжнее.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правилах и законах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в булочной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кассы выстроилась длинная очередь, и Петя очень хотел пройти первым. Но он понял: если каждый будет лезть вперёд, начнётся спор и никто не успеет купить булочки спокойно. Петя встал в очередь и дождался своей очереди как настоящий герой порядка.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перемена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Маша вспомнила, что соседний класс пишет контрольную. Она попросила друзей не шуметь и не бегать по коридору. В итоге всем было спокойнее, а учитель даже улыбнулся: хорошие правила спасают день лучше любого колокольчика.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ребята увидели бумажки и пустую бутылку у скамейки. Они не стали проходить мимо и быстро убрали мусор в урну. Так двор стал чище, а все поняли простую вещь: законы и правила помогают беречь общее место.
</a:t>
            </a:r>
            <a:endParaRPr lang="en-US" sz="16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защищает права граждан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устанавливает законы и следит, чтобы они работали для всех. Оно создаёт правила, школы, больницы и службы помощи, чтобы люди чувствовали себя защищёнными.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охраняет порядок на улицах, в транспорте и в общественных местах. Если человеку угрожает опасность, она помогает быстро остановить нарушение и защитить людей.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не только учит, но и помогает детям чувствовать себя спокойно и безопасно. Учителя и администрация следят за порядком, уважением и добрыми правилами общения.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взрослые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Родители, близкие и доверенные взрослые первыми замечают трудности и помогают ребёнку. Если что-то случилось, именно к ним важно обратиться без стеснения и страха.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помогает разобраться, если возник спор или чьи-то права нарушены. Он выслушивает стороны и принимает решение по закону, а не по настроению.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права нарушены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назвать проблему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постараться не паниковать и коротко сказать, что произошло. Чем понятнее ребёнок объяснит ситуацию, тем быстрее взрослые поймут, как ему помочь.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Обратиться к доверенному взрослому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сразу рассказать о случившемся родителям, учителю или другому надёжному взрослому. Один разговор может быстро изменить ситуацию и остановить несправедливость.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о защите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страшно или опасно, нужно прямо попросить помощи. Взрослый обязан не только выслушать, но и помочь найти безопасный выход.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молчать в беде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проблема не решается сразу, нельзя оставаться одному и терпеть обиду. Чем раньше о ней узнают взрослые, тем быстрее ребёнок снова почувствует себя спокойно.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жизни
</a:t>
            </a:r>
            <a:endParaRPr lang="en-US" sz="282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в 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спокойно ждать своей очереди и не толкаться. Тогда всем удобно, а право каждого на уважение и порядок не нарушается.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 автобусе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 стоит уступать место пожилым людям и маленьким детям. Это простой знак вежливости и заботы о других.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перемены нельзя портить вещи и мешать отдыхать одноклассникам. Свобода заканчивается там, где начинается неудобство для других.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в семье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должен чувствовать тепло, внимание и поддержку. Когда дома говорят спокойно и доброжелательно, становится легче учиться, отдыхать и доверять близким.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обязаны оберегать здоровье и жизнь детей, напоминать об осторожности и не оставлять опасные предметы без присмотра. Дом должен быть местом, где спокойно даже кошке.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 дому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помогать взрослым: убирать игрушки, беречь вещи, накрывать на стол и помогать младшим. Такая помощь учит ответственности и делает семью дружнее.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друг к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важно слушать друг друга, не обижать словами и учитывать мнение каждого. Когда все разговаривают с уважением, дом становится по-настоящему крепким и радостным.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в школе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84214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имеет право получать знания в школе бесплатно. На уроках можно задавать вопросы, слушать объяснения и узнавать новое, даже если сначала тема кажется сложной.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должен оценивать работу честно и понятно объяснять, за что поставлена отметка. Тогда ребёнок понимает свои успехи и видит, что труд не пропадает зря.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не должно быть обид, угроз и грубости. Спокойная обстановка помогает учиться лучше, а уважительное отношение делает класс местом, где приятно быть.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обязан готовиться к урокам, слушать учителя, соблюдать правила и беречь школьные вещи. Когда каждый старается, учёба идёт дружно, как хорошо настроенный оркестр.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00" y="1507544"/>
            <a:ext cx="700800" cy="560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351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1314" y="1476397"/>
            <a:ext cx="700800" cy="622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1957" y="1451264"/>
            <a:ext cx="652162" cy="673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в обществе
</a:t>
            </a:r>
            <a:endParaRPr lang="en-US" sz="2831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общественных местах важно не толкаться и не лезть вперёд. Уважение к очереди показывает, что человек ценит спокойствие других и умеет ждать.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улице, в парке и в магазине нельзя мусорить или ломать вещи. Чистое место радует всех, а порядок помогает сохранить красоту города.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 метро нужно уступать, не шуметь и не мешать пассажирам. Тогда поездка становится удобной, а у каждого остаётся ощущение спокойствия.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об общем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места принадлежат всем, поэтому о них нужно заботиться вместе. Бережное отношение к скамейкам, деревьям и оборудованию делает жизнь в городе лучше.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имеет право на уважение, поэтому нужно говорить спокойно и доброжелательно. Грубые слова и насмешки портят настроение и мешают людям чувствовать себя хорошо.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закон нашей страны. В нём записаны основные права и обязанности граждан, чтобы люди знали, что им можно, а что нужно соблюдать.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правах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документе собраны важные права детей во всём мире. Он напоминает взрослым, что ребёнок нуждается в защите, заботе и уважении.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документы помогают строить справедливую жизнь для всех. Они показывают, что каждый человек ценен, а его права нельзя забывать или нарушать.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документы о правах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ответственном гражданине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дождя Артём увидел, что во дворе остались бумажки и сломанная ветка. Он позвал соседа и помог собрать мусор, чтобы детям было где играть. Так он показал уважение к людям и общему месту.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автобусе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Лена заметила пожилую женщину с тяжёлой сумкой. Она уступила место, придержала дверь и улыбнулась. Это маленький поступок, но именно из таких дел складывается заботливый характер.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обещание
</a:t>
            </a:r>
            <a:pPr algn="l" indent="0" marL="0">
              <a:lnSpc>
                <a:spcPct val="100000"/>
              </a:lnSpc>
              <a:buNone/>
            </a:pPr>
            <a:r>
              <a:rPr lang="en-US" sz="6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пообещал принести книгу другу и не забыл о слове. По дороге он заметил, что у младшего ученика рассыпались тетради, и помог их собрать. Ответственный человек умеет быть надёжным и внимательным сразу в нескольких делах.
</a:t>
            </a:r>
            <a:endParaRPr lang="en-US" sz="12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лучше не повторять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Думать, что можно всё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не дают разрешение делать что угодно. Если человек забывает о правилах, он мешает другим и сам попадает в неприятные ситуации.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Обижать и дразнить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смеяться над людьми, грубить им или пугать их. У каждого есть право на уважение, и обидные поступки это право нарушают.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Портить чужие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книги, игрушки, мебель и школьное имущество нужно беречь. Если вещи ломать или пачкать, другим станет неудобно, а исправлять придётся дольше.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Шуметь и мешать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слишком шумит, спорит или перебивает, другим трудно учиться, отдыхать и работать. Хорошее поведение помогает всем чувствовать себя спокойно.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ответственность идут рядом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делают жизнь человека защищённой и интересной, а обязанности помогают сохранять порядок и доброту. Если быть внимательным, уважать других и выполнять правила, мир вокруг становится дружнее и спокойнее.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2026-05-26T06:15:34Z</dcterms:created>
  <dcterms:modified xsi:type="dcterms:W3CDTF">2026-05-26T06:15:34Z</dcterms:modified>
</cp:coreProperties>
</file>