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стебли — незаметные, но очень важные помощники растения.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стебли растений: что делает растение живым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помощники растения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прячется в почве, а стебель тянется к свету. Вместе они дают растению воду, питание и опору. Сегодня разберём, что такое всасывание и проводящие пути, и почему без них зелёному миру пришлось бы нелегко, как без завтрака и зарядки сразу вместе!
</a:t>
            </a:r>
            <a:endParaRPr lang="en-US" sz="1325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корень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36017" y="1298245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Крепко держит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работает как якорь: он удерживает растение в почве и не даёт ему падать от ветра или дождя. Это особенно важно для высоких и тяжёлых растений.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31542" y="23128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Добывает воду и соли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корень растение получает из почвы воду и минеральные вещества. Без этого питания листья не смогли бы работать, а рост быстро остановился бы.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31542" y="33274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главным и боковыми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растений есть один главный корень и несколько боковых. У одуванчика корень длинный и крепкий, а у фасоли хорошо заметен главный корень.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корня и их работа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Корневой чехлик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кончике корня находится корневой чехлик. Он защищает нежные клетки, когда корень пробирается сквозь почву, словно маленький шлем для подземного путешествия.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 чехликом находится зона роста. Здесь клетки быстро делятся, и корень становится длиннее. Благодаря этому растение может искать воду глубже.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всасывания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расположена зона всасывания. В ней много корневых волосков, которые помогают корню собирать воду и минеральные вещества из почвы почти как крошечные щёточки.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очень тонкие, но полезные. Они увеличивают поверхность корня и помогают ему лучше пить воду из земли. Растение будто надевает много маленьких трубочек.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корни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4925" y="1903700"/>
            <a:ext cx="2908800" cy="105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стержневой корневой системе есть один главный корень и несколько боковых. Такая система часто встречается у фасоли и одуванчика, где главный корень хорошо заметен.
</a:t>
            </a:r>
            <a:endParaRPr lang="en-US" sz="1276" dirty="0"/>
          </a:p>
        </p:txBody>
      </p:sp>
      <p:sp>
        <p:nvSpPr>
          <p:cNvPr id="11" name="Text 3"/>
          <p:cNvSpPr txBox="1"/>
          <p:nvPr/>
        </p:nvSpPr>
        <p:spPr>
          <a:xfrm>
            <a:off x="3608900" y="1903075"/>
            <a:ext cx="2908800" cy="105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мочковатой системе много тонких корней примерно одинаковой длины. Она часто бывает у пшеницы, лука и других злаков, которым важно прочно держаться в почве.
</a:t>
            </a:r>
            <a:endParaRPr lang="en-US" sz="13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6650" y="1430330"/>
            <a:ext cx="5049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корни помогают растению жить
</a:t>
            </a:r>
            <a:endParaRPr lang="en-US" sz="2622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Запасают пищу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моркови, свёклы и редьки корни накапливают питательные вещества. Такой запас помогает растению пережить трудные времена и потом снова расти бодро и уверенно.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влагу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почве мало воды, корни могут уходить глубже и находить влагу там, где она ещё осталась. Это особенно важно в жаркие и сухие дни.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работают тихо и незаметно, но без них растение не выживет. Они словно подземные помощники, которые всегда на страже, даже когда их не видно.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— опора и дорожка для веществ
</a:t>
            </a:r>
            <a:endParaRPr lang="en-US" sz="2412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 над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листья, цветки и плоды, чтобы они не лежали на земле. Благодаря ему растение может стоять прямо и ловить больше света.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стеблю вода поднимается от корней к листьям. Это похоже на удобную дорогу, по которой растение быстро доставляет всё нужное наверх.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Разносит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вещества, которые готовят листья, тоже перемещаются по стеблю. Они расходятся ко всем частям растения, чтобы каждая часть получила свою порцию.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разным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травянистых растений стебель мягкий, а у деревьев — твёрдый и древесный. Вид стебля зависит от того, как долго живёт растение и насколько ему нужна прочность.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800" y="1463896"/>
            <a:ext cx="700500" cy="622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внутри стебля
</a:t>
            </a:r>
            <a:endParaRPr lang="en-US" sz="3181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Трубочки для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стебля есть проводящие трубочки, по которым вода с минеральными веществами поднимается от корня. Без этих трубочек растение быстро осталось бы без питья.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Трубочки для пищи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трубочки переносят питательные вещества, которые приготовили листья на свету. Так питание попадает туда, где оно нужно для роста, цветения и плодов.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Годичные кольца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деревьев внутри стебля образуются годичные кольца. По ним можно узнать, сколько лет дереву. Это почти как его природный дневник, только без букв.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движется по растению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и питательных веществ от почвы к листьям и обратно по проводящим путям.
</a:t>
            </a:r>
            <a:endParaRPr lang="en-US" sz="103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336017" y="1666095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стебли мягкие, зелёные и легко гнутся. Они есть у тюльпана, ромашки и подорожника. Такие стебли обычно помогают растениям быстро расти.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331542" y="28149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стебли твёрдые и прочные. Они есть у берёзы, дуба и яблони. Такой стебель служит опорой много лет и помогает растению быть крепким.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и древесные стебли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стебель помогает листьям получать свет
</a:t>
            </a:r>
            <a:endParaRPr lang="en-US" sz="290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тянется к солнцу
</a:t>
            </a:r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растёт вверх и поднимает листья туда, где больше света. Чем выше листочки, тем легче им ловить солнечные лучи. Так растение словно встаёт на цыпочки и старается не пропустить ни одного солнечного лучика.
</a:t>
            </a:r>
            <a:endParaRPr lang="en-US" sz="177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вьющихся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гороха и огурца стебли умеют цепляться за опору и карабкаться вверх. Им помогает каждая веточка, палочка или сетка. Без такой поддержки растениям пришлось бы лежать на земле, а это совсем неудобно.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корни растений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орхидеи корни могут расти не только в почве, но и в воздухе. Они помогают растению получать влагу и удерживаться на опоре, словно ловкие зелёные пальчики.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Корни-подпорки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кукурузы иногда появляются корни, которые подпирают высокий стебель. Они работают как маленькие подпорки и не дают растению завалиться, когда ему нужно стоять очень прямо.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пищи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моркови корень становится толстым и сочным, потому что в нём накапливаются питательные вещества. Такой запас помогает растению переживать трудные времена и быстро начинать рост.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корневые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бывают очень разными, но почти всегда они заняты важным делом: добывают воду, держат растение в почве или помогают ему выжить в непростых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стебли растений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Ползучие стебли
</a:t>
            </a:r>
            <a:pPr algn="l" indent="0" marL="0">
              <a:lnSpc>
                <a:spcPct val="100000"/>
              </a:lnSpc>
              <a:buNone/>
            </a:pPr>
            <a:r>
              <a:rPr lang="en-US" sz="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земляники стебли тянутся по земле и помогают растению разрастаться в стороны. На таких «усиках-путешественниках» появляются новые кустики, и земляника быстро захватывает новую территорию.
</a:t>
            </a:r>
            <a:endParaRPr lang="en-US" sz="1563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картофеля под землёй образуются клубни — толстые части стебля, где хранится запас пищи. Благодаря этому растение может пережить неблагоприятное время и снова пойти в рост.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как запас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кактуса стебель очень толстый и мясистый. Он собирает и хранит воду, поэтому растение может жить там, где долго бывает жарко и почти не идёт дождь.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корни и стебли работают вместе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84214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находит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корень впитывает воду и минеральные соли из почвы. Он делает это тихо и незаметно, но без такой работы растение быстро ослабло бы и не смогло расти.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подхватывает поток
</a:t>
            </a:r>
            <a:pPr algn="l" indent="0" marL="0">
              <a:lnSpc>
                <a:spcPct val="115000"/>
              </a:lnSpc>
              <a:buNone/>
            </a:pPr>
            <a:r>
              <a:rPr lang="en-US" sz="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стебель принимает воду от корня и поднимает её к листьям. Он словно длинная дорога внутри растения, по которой всё нужное движется вверх.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готовят пищу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свету листья создают пищу для всего растения. После этого стебель разносит её по стеблям, корням, цветкам и плодам, чтобы хватило всем частям.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без ссор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стебли работают дружно и не спорят, кто важнее. У каждого своя задача, а вместе они помогают растению быть крепким, высоким и здоровым.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и пищи в растении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и питательные вещества перемещаются между частями растения.
</a:t>
            </a:r>
            <a:endParaRPr lang="en-US" sz="9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корни и стебли
</a:t>
            </a:r>
            <a:endParaRPr lang="en-US" sz="2369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с корнями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едят корнеплоды, например морковь, свёклу и редис. В них часто запасаются питательные вещества, поэтому они вкусные, сочные и полезные для питания.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стебли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стебли тоже идут в пищу. Сельдерей, спаржа и сахарный тростник показывают, что стебель может быть не только опорой, но и полезной частью растения.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стволов деревьев получают древесину. Из неё делают мебель, бумагу и много других нужных вещей, которые окружают нас дома, в школе и на улице.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стебли помогают людям каждый день, даже если мы об этом не думаем. Они дают пищу, материалы и сырьё для полезных предметов.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навредить корням и стеблям
</a:t>
            </a:r>
            <a:endParaRPr lang="en-US" sz="2511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слишком сухая, корням становится трудно всасывать воду. Растение в этот момент словно остаётся без питья и начинает вянуть.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Сломанный 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стебель сломан, ему труднее держать листья, цветки и плоды. Растение теряет опору и может хуже доставлять вещества к своим частям.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плотная почва мешает корням расти и дышать. Им непросто пробираться сквозь тяжёлую землю, будто через очень тесный коридор.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тьма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света и сильный холод замедляют рост растения. Корни и стебли работают хуже, когда им не хватает тепла, влаги и света.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за корнями и стеблями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наблюдения подойдут фасоль, лук или проросток на влажной ватке. У таких растений корни хорошо заметны, и их легко рассмотреть без сложных приборов.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одинаковые ли у растений корни по толщине, длине и количеству. У одних бывает один главный корень, а у других — много тонких корешков.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 стебель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стебли травы, кустарника и дерева. Ты заметишь, что они бывают мягкими, гибкими или твёрдыми, но все поддерживают растение и помогают ему тянуться вверх.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наблюдений становится ясно: растения очень разные, но их части работают вместе. Корни и стебли не соревнуются, а дружно помогают своему зелёному хозяину.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о корнях и стеблях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84214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держат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закрепляют растение в почве, как крепкие якоря. Они не дают ему упасть и помогают уверенно стоять даже там, где дует ветер.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добывают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корни растение получает воду и минеральные соли. Эти вещества нужны ему каждый день, чтобы расти, не грустить и не увядать.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всё переносят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поддерживают растение и переносят вещества от одной части к другой. По ним движется и вода, и пища, приготовленная листьями на свету.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спасают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корни и стебли работают дружно, растение может цвести, плодоносить и давать семена. Без их совместной работы зелёный мир был бы совсем другим.
</a:t>
            </a:r>
            <a:endParaRPr lang="en-US" sz="10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невидимые помощники растений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стебли трудятся каждый день, хотя мы не всегда их замечаем. Один добывает воду, другой поднимает её к свету, и вместе они помогают растению жить, цвести и радовать нас.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2026-05-26T08:34:57Z</dcterms:created>
  <dcterms:modified xsi:type="dcterms:W3CDTF">2026-05-26T08:34:57Z</dcterms:modified>
</cp:coreProperties>
</file>