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Законы Кеплера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Кеплера описывают движение планет и являются основой современной астрономии.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возникновения законов Кеплера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достижения в астрономии благодаря Тихо Браге подготовили почву для гелиоцентрической модели Коперника. Кеплер использовал эти открытия, чтобы выявить точные законы движения планет, изменив механистическое понимание мира.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Кеплер: биография и научная деятельность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и образование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Кеплер родился в 1571 году. Получил фундаментальное образование в Тюбингенском университете, где познакомился с астрономическими учениями того времени и заложил основы своей будущей деятельности.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труды и открытия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1600 году Кеплер стал помощником Тихо Браге в Праге. Он написал «Новую астрономию» и «Гармонию мира», где впервые сформулировал законы планетарных движений и внес значительный вклад в оптику.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астрономические инструменты
</a:t>
            </a:r>
            <a:pPr algn="l" indent="0" marL="0">
              <a:lnSpc>
                <a:spcPct val="130039"/>
              </a:lnSpc>
              <a:buNone/>
            </a:pPr>
            <a:r>
              <a:rPr lang="en-US" sz="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 Браге создал инструменты, позволявшие проводить наблюдения с высокой точностью без телескопа. Его приборы фиксировали позиции звёзд с точностью до угловой минуты, что стало революцией в астрономии.
</a:t>
            </a:r>
            <a:endParaRPr lang="en-US" sz="1332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наблюдения за планетами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годы наблюдений Тихо Браге собрал большое количество данных о положении Марса и других планет. Эти данные стали основой для работы Кеплера по выявлению закономерностей планетных орбит.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 Браге и его вклад в формулировку законов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Геоцентрическая и гелиоцентрическая системы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Геоцентрическая система Птолемея предполагала неподвижность Земли в центре и вращение всех небесных тел вокруг неё, что долго считалось непреложной истиной.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Кеплера опровергла круговые орбиты, доказав, что планеты описывают эллипсы, и окончательно утвердила гелиоцентрическую картину мира.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Коперника заменила Землю на Солнце в центре Вселенной, введя движение планет по круговым орбитам, что вызвало глубокие научные споры своего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Кеплера: эллиптические орбиты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орбит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планета движется по эллиптической орбите, в одном из фокусов которой находится Солнце. Это противоречит ранним предположениям о круговых путях.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эллипса и эксцентриситет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и малая полуось определяют размеры орбиты, а эксцентриситет характеризует её вытянутость. Значения эксцентриситета у разных планет варьируются, влияя на форму орбит.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2024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Эллиптическая орбита: геометрические параметры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Эксцентриситет влияет на расстояние планеты от Солнца в перигелии и афелии, что отражается на скорости движения.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эксцентриситет, тем более заметны изменения расстояния и скорости планеты по орбите.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значение первого закона Кеплера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расстояния воздействует на количество энергии, получаемой планетой от солнечного излучения, что важно для климатических условий.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планеты до Солнца меняется на орбите: минимальное в перигелии, максимальное — в афелии, что влияет на её движение.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планета ускоряется, приближаясь к Солнцу, и замедляется, удаляясь от него, меняя кинетику своего движения.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245253"/>
            <a:ext cx="5019900" cy="32599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1000" y="232200"/>
            <a:ext cx="83277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Кеплера: закон площадей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89800" y="1459725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площади за равное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Радиус-вектор, соединяющий планету и Солнце, за одно и то же время описывает равные площади. Эта закономерность позволяет понять необычный характер орбитального движения.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89800" y="3050850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скорости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близости к Солнцу планета движется быстрее, чем в удалённых точках орбиты, что объясняет изменения скорости в зависимости от положения на пути.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наблюдения, XVII век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второго закона Кеплера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Дуги орбиты, пройденные за равное время в разных частях орбиты, отличаются по длине из-за изменения скорости планеты.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равенство площадей подтверждает природу изменения орбитальной скорости в соответствии с законом Кеплера.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dS/dt = const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отражает сохранение углового момента и постоянство площади, описываемой радиус-вектором за время.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классической механики, Кеплер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Кеплера утверждает, что скорость изменения площади, описываемой планетой относительно Солнца, остаётся постоянной.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Кеплера: связь между периодом и большой полуосью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закона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формулируется как пропорциональность квадрата периода обращения планеты к кубу большой полуоси её орбиты. Это позволяет математически связывать расстояние от Солнца с временем полного оборота.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и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справедлив не только для планет Солнечной системы, но и для спутников, комет и других тел. Он пригоден для расчётов в различных звездных системах, независимо от массы центрального объекта.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030" y="632075"/>
            <a:ext cx="4208340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периодов и расстояний планет Солнечной системы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реальные значения большой полуоси и периодов обращения основных планет, подчёркивая точное соблюдение закономерности T² ∝ a³.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чёткая зависимость между расстоянием планеты от Солнца и её периодом обращения, что подтверждает третий закон Кеплера.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Астрономическая единица (а.е.) — стандартная мера расстояния, равная среднему расстоянию от Земли до Солнца, около 149,6 млн км. Это упрощает сравнение и расчёты в астрономии.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изучении других звёздных систем применение закона помогает понять движение планет и их взаимосвязь с центральной звездой, расширяя исследование за пределы нашей системы.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Кеплера облегчает определение орбитальных параметров спутников и экзопланет, позволяя рассчитать период обращения и расстояние до их светил на основе наблюдений.
</a:t>
            </a:r>
            <a:endParaRPr lang="en-US" sz="1317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единицы и применение третьего закона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и открытие закона всемирного тяготения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теоретически обосновал законы Кеплера через формулировку закона всемирного тяготения, объяснив движение планет как результат силы притяжения между телами.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массы, расстояния и силы притяжения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показал, что сила гравитации обратно пропорциональна квадрату расстояния и прямо пропорциональна произведению масс обоих объектов, что соответствует наблюдениям Кеплера.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законов движения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гравитационной теории с законами Кеплера продемонстрировало единство физики, способствовало развитию механики и заложило основы классической физики.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Кеплеровские законы и теория гравитации Ньютона
</a:t>
            </a: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приложения законов Кеплера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Астронавигация основывается на закономерностях движений астероидов и комет, что требуется для оценки потенциальной угрозы и подготовке защитных мер.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орбит искусственных спутников основывается на законах Кеплера, что позволяет точно прогнозировать их движение и поддерживать связь с Землёй.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 используют законы Кеплера для планирования траекторий и оптимизации топливных затрат при перелётах между планетами, обеспечивая успешные запуски.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окон запуска космических аппаратов зависит от понимания орбитальных движений, что делает законы Кеплера незаменимым инструментом в такой деятельности.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орбит экзопланет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Кеплера применяется для расчёта параметров орбит экзопланет через анализ спектральных данных звезд и их колебаний. Это ключ к изучению планетных систем других звёзд.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динамики двойных звёзд и галактик
</a:t>
            </a:r>
            <a:pPr algn="l" indent="0" marL="0">
              <a:lnSpc>
                <a:spcPct val="130039"/>
              </a:lnSpc>
              <a:buNone/>
            </a:pPr>
            <a:r>
              <a:rPr lang="en-US" sz="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Кеплера используются для понимания движения в сложных системах, включая двойные звёзды, орбиты вокруг чёрных дыр и общую динамику галактик, расширяя сферы астрономических исследований.
</a:t>
            </a:r>
            <a:endParaRPr lang="en-US" sz="1148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Кеплера за пределами Солнечной системы
</a:t>
            </a:r>
            <a:endParaRPr lang="en-US" sz="1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законы Кеплера имеют ограничения, они остаются эффективным базисом для широкого круга астрономических и инженерных задач.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сильных гравитационных полей, например близ чёрных дыр, необходимы поправки согласно общей теории относительности Эйнштейна, выходящие за рамки классической механики.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многотельных системах гравитационные взаимодействия сложнее, требуют применения теорий приближений и вычислительных моделей для точного описания орбит.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применимы прежде всего к двум технически идеализированным телам — планете и Солнцу, где влияние других тел пренебрежимо.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Критика, ограничения и уточнения законов Кеплера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245253"/>
            <a:ext cx="5019900" cy="32599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1000" y="232200"/>
            <a:ext cx="83277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Кеплера и влияние на науку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89800" y="1459725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 научной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Кеплера стали краеугольным камнем XVII века, заложив основы механики и астрономии. Они показали, как наблюдения и математика создают точное понимание природы.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89800" y="3050850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современные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Кеплера вдохновили развитие физики и инженерии, стимулировали создание научного метода и повлияли на формирование современных научных дисциплин.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законов Кеплера в современной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Кеплера остаются основой понимания движения небесных тел, связывая наблюдения с математикой и стимулируя развитие науки и техники, раскрывая закономерности космоса.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2026-05-07T23:48:32Z</dcterms:created>
  <dcterms:modified xsi:type="dcterms:W3CDTF">2026-05-07T23:48:32Z</dcterms:modified>
</cp:coreProperties>
</file>