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деепричастиями: основное правило и исключения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НЕ пишется раздельно, а когда слитно.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 7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писать грамотно в диктантах, изложениях и сочинениях. Оно учит быстро определять часть речи, замечать зависимые слова и не путать обычные формы с исключениями.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деепричастие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действие, которое сопровождает основное. Оно не заменяет сказуемое, а добавляет к нему подробность: как, когда или при каких условиях что-то происходит.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отвечает на вопросы что делая? и что сделав? По ним легко узнать деепричастие в предложении и отличить его от других частей речи.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обычно относится к тому же действующему лицу, что и сказуемое. Поэтому в одном предложении действия связаны между собой и относятся к одному предмету или человеку.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подлежащим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написания НЕ
</a:t>
            </a:r>
            <a:endParaRPr lang="en-US" sz="3159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написание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деепричастиями частица НЕ обычно пишется раздельно: не читая, не замечая, не оглядываясь. Это основное правило, которое встречается в большинстве случаев.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правило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зависимых слов не меняет орфографию. Ученику важно не только увидеть частицу, но и определить саму часть речи, чтобы не сделать ошибку по привычке.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употребить без НЕ, раздельное написание сохраняется. Так пишутся и простые формы, и сочетания с зависимыми словами: не заметив ошибки, не открывая двери.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встречается только у немногих слов, которые без НЕ не употребляются.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нужно запомнить отдельно: ненавидя, негодуя, недоумевая.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орфографии: деепричастия, не употребляющиеся без НЕ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и слитное написание: сравнение
</a:t>
            </a:r>
            <a:endParaRPr lang="en-US" sz="2931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основное правило для деепричастий — раздельное написание, а слитно пишутся только слова-исключения.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Исключений мало, поэтому сначала всегда проверяют, существует ли форма без 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НЕ с деепричастиями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написание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помогает быстро определить, писать НЕ слитно или раздельно.
</a:t>
            </a:r>
            <a:endParaRPr lang="en-US" sz="16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 составе деепричастного оборота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84630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может входить в оборот вместе с зависимыми словами: не замечая ошибок, не открывая учебник, не делая лишних движений. Но частица НЕ всё равно пишется отдельно.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74383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целиком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2209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рядом есть дополнение, обстоятельство или пояснение, орфография остаётся той же. Проверяют не длину оборота, а саму форму слова и возможность употребления без НЕ.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55017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 меняется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797889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оборот обычно выделяется запятыми и показывает дополнительное действие. Это помогает увидеть, что НЕ относится к деепричастию, а не образует новое слово.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52596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предложения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деепричастие от глагола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основное действие предмета или человека: не пишет, не смотрит, не знает. Он отвечает за главный смысл предложения и выражает само действие.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025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346800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деепричастие относится к тому же лицу, что и сказуемое. Например: Мальчик шёл, не замечая луж. Это помогает увидеть разницу между двумя формами.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46800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действующее лицо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483525" y="2203579"/>
            <a:ext cx="2437200" cy="17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добавляет второе действие, связанное с главным: не читая, не оглядываясь, не замечая. Оно уточняет, как именно происходит основное действие.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483525" y="1608479"/>
            <a:ext cx="24372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деепричастие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7127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ошибаются, когда пишут незная, незамечая, неоглядываясь. Такая запись выглядит привычно, но нарушает правило, потому что у обычных деепричастий частица НЕ пишется отдельно.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7127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по привычке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27350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принять обычное слово за исключение или наоборот. Чтобы не путаться, нужно сначала проверить, существует ли форма без НЕ и только потом выбирать написание.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27350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исключениями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83425" y="2528167"/>
            <a:ext cx="2289300" cy="16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если не всмотреться в слово и не определить его часть речи. Быстрая проверка по правилу помогает избежать неверного написания в тетради и на контрольной.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83425" y="1905558"/>
            <a:ext cx="22893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Невнимательная проверка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уверенно выбирают раздельное написание, но спотыкаются на словах, похожих на исключения.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трудность связана не с правилом, а с выбором между обычной формой и словарным исключением.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правилу орфографии «НЕ с деепричастиями».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22325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65182"/>
            <a:ext cx="450000" cy="5142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622325"/>
            <a:ext cx="450000" cy="40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раздельного написания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отделяется от деепричастия пробелом, потому что слово обозначает добавочное действие и без НЕ употребляется свободно.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читая книгу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увидеть правило в речи: действие не совершается, поэтому НЕ пишется отдельно и легко проверяется по форме слова.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оглядываясь назад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сохраняется и при зависимом слове. Здесь отрицание относится к действию, а не к самому слову как исключению.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открывая дверь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Слова-исключения: примеры слитного написания
</a:t>
            </a:r>
            <a:endParaRPr lang="en-US" sz="2497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Ненавидя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пишется слитно, потому что форма без НЕ не употребляется. В школьной орфографии его нужно запомнить как словарное исключение.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Недоумевая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относится к редким исключениям, которые требуют запоминания. Если убрать НЕ, правильная форма не образуется, значит пишем слитно.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Негодуя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тоже нет самостоятельной формы без НЕ. Поэтому написание закреплено в словаре и не проверяется обычным правилом о раздельном НЕ.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знаний: верно или неверно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где написание соответствует правилу, а где допущена ошибка.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написания определяется не на слух, а по форме слова: есть ли оно без НЕ и относится ли к исключениям.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 «НЕ с деепричастиями».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частицы НЕ в деепричастиях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деепричастие употребляется самостоятельно, частица остаётся рядом с ним, но пишется отдельно. Это самый частый вариант в текстах.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Отдельное написание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показывает, что действие не выполняется: не читая, не слушая, не замечая. Смысл строится вокруг отсутствия действия.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Отрицание действия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слов-исключений НЕ уже входит в состав слова: ненавидя, негодуя, недоумевая. Здесь написание связано не с отрицанием, а со словарной формой.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Слитное исключение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возникают затруднения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диктантах чаще всего встречаются обычные формы, поэтому именно они требуют внимательной проверки перед записью.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трудностей связано с привычкой писать по аналогии, хотя правило для обычных деепричастий остаётся простым: НЕ отдельно.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правилу орфографии «НЕ с деепричастиями».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 правилами написания НЕ
</a:t>
            </a:r>
            <a:endParaRPr lang="en-US" sz="2784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350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с глаголами, здесь чаще всего пишется раздельно: не знать, не видеть, не делать. Это помогает быстро вспомнить основное правило.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5300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 глаголы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105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деепричастий, в отличие от глаголов, встречаются немногочисленные слова-исключения со слитным написанием. Их нужно просто запомнить.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125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редкие исключения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27875" y="2399050"/>
            <a:ext cx="25458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существует без НЕ, выбор обычно падает на раздельное написание. Такая проверка работает надёжно и помогает избежать ошибок.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29825" y="1664875"/>
            <a:ext cx="254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 слова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орфограммы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выбрать раздельное или слитное написание в словах с НЕ.
</a:t>
            </a:r>
            <a:endParaRPr lang="en-US" sz="16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 алгоритм особенно полезен в диктантах и сочинениях, где важно быстро принять правильное орфографическое решение.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почти безошибочно выбрать написание: определить деепричастие и проверить, существует ли слово без 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 «НЕ с деепричастиями».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не ошибаться в написании НЕ с деепричастиями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достаточно сначала узнать деепричастие, а затем проверить, существует ли оно без НЕ. Большинство слов пишется раздельно, а редкие исключения лучше запомнить заранее.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2026-05-28T09:11:15Z</dcterms:created>
  <dcterms:modified xsi:type="dcterms:W3CDTF">2026-05-28T09:11:15Z</dcterms:modified>
</cp:coreProperties>
</file>