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Travel / Путешествия: слова, места и полезные фразы на английском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 travel через слова, маршруты и простые диалоги в дороге.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travel помогает говорить о каникулах, поездках и планах на будущее. Она соединяет новую лексику, вопросы, короткие ответы и реальные ситуации: от покупки билета до заселения в отель.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Travel в английском: просто, полезно, в жизни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по теме travel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32175" y="1520175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trip, journey и travel часто встречаются в учебных текстах. Они помогают описывать поездку, маршрут и сам процесс перемещения, а также различать короткую поездку и более длительное путешествие.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32175" y="1179575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и путешествие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6246825" y="1520175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словам suitcase, backpack, passport и ticket легко добавляются suitcase, map и documents. Такая лексика нужна, чтобы собирать вещи, проверять документы и говорить о подготовке к поездке.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246825" y="1179575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вещи
</a:t>
            </a:r>
            <a:endParaRPr lang="en-US" sz="1400" dirty="0"/>
          </a:p>
        </p:txBody>
      </p:sp>
      <p:sp>
        <p:nvSpPr>
          <p:cNvPr id="11" name="Text 6"/>
          <p:cNvSpPr txBox="1"/>
          <p:nvPr/>
        </p:nvSpPr>
        <p:spPr>
          <a:xfrm>
            <a:off x="3289500" y="1520175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темы важны tourist, destination, route и map. Эти слова позволяют сказать, кто едет, куда именно направляется человек и как он ориентируется в пути с помощью карты или маршрута.
</a:t>
            </a:r>
            <a:endParaRPr lang="en-US" sz="1100" dirty="0"/>
          </a:p>
        </p:txBody>
      </p:sp>
      <p:sp>
        <p:nvSpPr>
          <p:cNvPr id="12" name="Text 7"/>
          <p:cNvSpPr txBox="1"/>
          <p:nvPr/>
        </p:nvSpPr>
        <p:spPr>
          <a:xfrm>
            <a:off x="3289500" y="1179575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места
</a:t>
            </a:r>
            <a:endParaRPr lang="en-US" sz="1400" dirty="0"/>
          </a:p>
        </p:txBody>
      </p:sp>
      <p:sp>
        <p:nvSpPr>
          <p:cNvPr id="13" name="Text 8"/>
          <p:cNvSpPr txBox="1"/>
          <p:nvPr/>
        </p:nvSpPr>
        <p:spPr>
          <a:xfrm>
            <a:off x="4768263" y="3249600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safe, comfortable, fast, long, cheap, expensive, crowded и interesting делают речь точнее. Они позволяют сравнивать виды поездок и объяснять, почему путешествие удобно, долго или особенно интересно.
</a:t>
            </a:r>
            <a:endParaRPr lang="en-US" sz="1100" dirty="0"/>
          </a:p>
        </p:txBody>
      </p:sp>
      <p:sp>
        <p:nvSpPr>
          <p:cNvPr id="14" name="Text 9"/>
          <p:cNvSpPr txBox="1"/>
          <p:nvPr/>
        </p:nvSpPr>
        <p:spPr>
          <a:xfrm>
            <a:off x="4768263" y="2909000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описать поездку
</a:t>
            </a:r>
            <a:endParaRPr lang="en-US" sz="1400" dirty="0"/>
          </a:p>
        </p:txBody>
      </p:sp>
      <p:sp>
        <p:nvSpPr>
          <p:cNvPr id="15" name="Text 10"/>
          <p:cNvSpPr txBox="1"/>
          <p:nvPr/>
        </p:nvSpPr>
        <p:spPr>
          <a:xfrm>
            <a:off x="1810938" y="3249600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go, arrive, leave, visit, stay, pack и book помогают строить простые предложения о поездке. С их помощью можно рассказать, когда вы уезжаете, где остановитесь и что собираетесь посетить.
</a:t>
            </a:r>
            <a:endParaRPr lang="en-US" sz="1100" dirty="0"/>
          </a:p>
        </p:txBody>
      </p:sp>
      <p:sp>
        <p:nvSpPr>
          <p:cNvPr id="16" name="Text 11"/>
          <p:cNvSpPr txBox="1"/>
          <p:nvPr/>
        </p:nvSpPr>
        <p:spPr>
          <a:xfrm>
            <a:off x="1810938" y="2909000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глаголы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2562" y="1647777"/>
            <a:ext cx="3677813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знакомые виды транспорта и короткие примеры, которые помогают запомнить конструкцию go by + transport.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используется простая модель речи, поэтому транспорт легко включается в короткие диалоги и рассказы о поездках.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travel для 6 класса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 английском языке: слова и примеры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берут в поездку: luggage и travel items
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4805325" y="1552025"/>
            <a:ext cx="36186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1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suitcase и backpack обозначают самые привычные способы перевозить вещи. Они особенно полезны, когда нужно объяснить, что берут в дорогу, и сравнить, кто едет с чемоданом, а кто с рюкзаком.
</a:t>
            </a:r>
            <a:endParaRPr lang="en-US" sz="613" dirty="0"/>
          </a:p>
        </p:txBody>
      </p:sp>
      <p:sp>
        <p:nvSpPr>
          <p:cNvPr id="14" name="Text 3"/>
          <p:cNvSpPr txBox="1"/>
          <p:nvPr/>
        </p:nvSpPr>
        <p:spPr>
          <a:xfrm>
            <a:off x="4879475" y="1405000"/>
            <a:ext cx="3470400" cy="1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Чемодан и рюкзак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4805325" y="3851375"/>
            <a:ext cx="36186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to pack a bag, to carry luggage, to check the ticket и to keep documents safe помогают говорить о действиях, а не только о предметах. Это делает английскую речь более практичной.
</a:t>
            </a:r>
            <a:endParaRPr lang="en-US" sz="638" dirty="0"/>
          </a:p>
        </p:txBody>
      </p:sp>
      <p:sp>
        <p:nvSpPr>
          <p:cNvPr id="16" name="Text 5"/>
          <p:cNvSpPr txBox="1"/>
          <p:nvPr/>
        </p:nvSpPr>
        <p:spPr>
          <a:xfrm>
            <a:off x="4879475" y="3704350"/>
            <a:ext cx="3470400" cy="1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выражения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4805325" y="3276537"/>
            <a:ext cx="36186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поездке полезно добавить medicine, toothbrush и map. Такие слова легко использовать в списке вещей и в коротком разговоре о том, как подготовиться к дороге заранее.
</a:t>
            </a:r>
            <a:endParaRPr lang="en-US" sz="688" dirty="0"/>
          </a:p>
        </p:txBody>
      </p:sp>
      <p:sp>
        <p:nvSpPr>
          <p:cNvPr id="18" name="Text 7"/>
          <p:cNvSpPr txBox="1"/>
          <p:nvPr/>
        </p:nvSpPr>
        <p:spPr>
          <a:xfrm>
            <a:off x="4879475" y="3129513"/>
            <a:ext cx="3470400" cy="1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для удобства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4805325" y="2701700"/>
            <a:ext cx="36186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Passport, tickets, insurance и documents особенно важны в международной поездке. Их нужно держать отдельно и в безопасности, чтобы быстро показать при проверке и не потерять в пути.
</a:t>
            </a:r>
            <a:endParaRPr lang="en-US" sz="638" dirty="0"/>
          </a:p>
        </p:txBody>
      </p:sp>
      <p:sp>
        <p:nvSpPr>
          <p:cNvPr id="20" name="Text 9"/>
          <p:cNvSpPr txBox="1"/>
          <p:nvPr/>
        </p:nvSpPr>
        <p:spPr>
          <a:xfrm>
            <a:off x="4879475" y="2554675"/>
            <a:ext cx="3470400" cy="1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и безопасность
</a:t>
            </a:r>
            <a:endParaRPr lang="en-US" sz="900" dirty="0"/>
          </a:p>
        </p:txBody>
      </p:sp>
      <p:sp>
        <p:nvSpPr>
          <p:cNvPr id="21" name="Text 10"/>
          <p:cNvSpPr txBox="1"/>
          <p:nvPr/>
        </p:nvSpPr>
        <p:spPr>
          <a:xfrm>
            <a:off x="4805325" y="2126863"/>
            <a:ext cx="36186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поездке часто нужны clothes, shoes, water bottle, snacks, phone и charger. Эта лексика помогает собрать список вещей и сказать, что пригодится в дороге, в отеле или на экскурсии.
</a:t>
            </a:r>
            <a:endParaRPr lang="en-US" sz="651" dirty="0"/>
          </a:p>
        </p:txBody>
      </p:sp>
      <p:sp>
        <p:nvSpPr>
          <p:cNvPr id="22" name="Text 11"/>
          <p:cNvSpPr txBox="1"/>
          <p:nvPr/>
        </p:nvSpPr>
        <p:spPr>
          <a:xfrm>
            <a:off x="4879475" y="1979837"/>
            <a:ext cx="3470400" cy="1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мелочи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travel vocabulary используется в реальных ситуациях.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планируется поездка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поездок помогают подобрать нужную лексику: для отдыха, семьи, учёбы или экскурсий используются разные слова и типичные фразы.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причины связаны с отдыхом и семьёй; остальные мотивы важны, но встречаются реже.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данные для учебной визуализации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люди путешествуют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818" y="3025214"/>
            <a:ext cx="324000" cy="25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8499" y="2992814"/>
            <a:ext cx="324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83348" y="2992814"/>
            <a:ext cx="324000" cy="32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5939" y="1607894"/>
            <a:ext cx="324000" cy="25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50788" y="1593494"/>
            <a:ext cx="324000" cy="28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по России: места на английском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525818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Moscow, Saint Petersburg, Kazan и Sochi часто используют в рассказах о поездках. Эти названия помогают говорить о маршрутах по России и тренировать правильное произношение географических имён.
</a:t>
            </a:r>
            <a:endParaRPr lang="en-US" sz="1074" dirty="0"/>
          </a:p>
        </p:txBody>
      </p:sp>
      <p:sp>
        <p:nvSpPr>
          <p:cNvPr id="12" name="Text 2"/>
          <p:cNvSpPr txBox="1"/>
          <p:nvPr/>
        </p:nvSpPr>
        <p:spPr>
          <a:xfrm>
            <a:off x="960649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248499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рассказывает о российских маршрутах на английском, он тренирует не только слова, но и умение сравнивать места, называть достопримечательности и описывать путь.
</a:t>
            </a:r>
            <a:endParaRPr lang="en-US" sz="1050" dirty="0"/>
          </a:p>
        </p:txBody>
      </p:sp>
      <p:sp>
        <p:nvSpPr>
          <p:cNvPr id="14" name="Text 4"/>
          <p:cNvSpPr txBox="1"/>
          <p:nvPr/>
        </p:nvSpPr>
        <p:spPr>
          <a:xfrm>
            <a:off x="6683330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 действии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383348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I want to visit и We traveled to помогают строить простые предложения о планах и прошлом опыте. С их помощью школьник легко начинает короткий рассказ о поездке.
</a:t>
            </a:r>
            <a:endParaRPr lang="en-US" sz="1076" dirty="0"/>
          </a:p>
        </p:txBody>
      </p:sp>
      <p:sp>
        <p:nvSpPr>
          <p:cNvPr id="16" name="Text 6"/>
          <p:cNvSpPr txBox="1"/>
          <p:nvPr/>
        </p:nvSpPr>
        <p:spPr>
          <a:xfrm>
            <a:off x="3818179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для рассказа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50770" y="15797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описать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4815939" y="193002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It is a beautiful place подходит для впечатлений, а There are mountains, rivers and forests — для описания природы. Это делает рассказ более живым и понятным.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1950788" y="193002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Lake Baikal, the Altai и the Black Sea coast показывают, что travel связан не только с городами. Такие названия удобно включать в короткие описания красивых мест и пейзажей.
</a:t>
            </a:r>
            <a:endParaRPr lang="en-US" sz="1076" dirty="0"/>
          </a:p>
        </p:txBody>
      </p:sp>
      <p:sp>
        <p:nvSpPr>
          <p:cNvPr id="20" name="Text 10"/>
          <p:cNvSpPr txBox="1"/>
          <p:nvPr/>
        </p:nvSpPr>
        <p:spPr>
          <a:xfrm>
            <a:off x="2385620" y="15797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места
</a:t>
            </a:r>
            <a:endParaRPr lang="en-US" sz="1200" dirty="0"/>
          </a:p>
        </p:txBody>
      </p:sp>
      <p:sp>
        <p:nvSpPr>
          <p:cNvPr id="21" name="Text 1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7645" y="1104392"/>
            <a:ext cx="3318900" cy="32897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2175" y="1359700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поездки за границу особенно важны passport, visa, boarding pass и hotel reservation. Эти слова нужны, чтобы пройти проверку, подтвердить бронь и уверенно ориентироваться в аэропорту.
</a:t>
            </a:r>
            <a:endParaRPr lang="en-US" sz="791" dirty="0"/>
          </a:p>
        </p:txBody>
      </p:sp>
      <p:sp>
        <p:nvSpPr>
          <p:cNvPr id="8" name="Text 2"/>
          <p:cNvSpPr txBox="1"/>
          <p:nvPr/>
        </p:nvSpPr>
        <p:spPr>
          <a:xfrm>
            <a:off x="332175" y="1179575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32175" y="1997456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customs и border control помогают понимать, где проверяют документы и багаж. В такой ситуации важно спокойно отвечать на простые вопросы и следовать указателям.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332175" y="1817331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 граница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32175" y="2635212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Airport и gate встречаются на табло и указателях чаще всего. Фразы Where is the gate? и Can you help me? помогают быстро спросить дорогу и не потеряться.
</a:t>
            </a:r>
            <a:endParaRPr lang="en-US" sz="800" dirty="0"/>
          </a:p>
        </p:txBody>
      </p:sp>
      <p:sp>
        <p:nvSpPr>
          <p:cNvPr id="12" name="Text 6"/>
          <p:cNvSpPr txBox="1"/>
          <p:nvPr/>
        </p:nvSpPr>
        <p:spPr>
          <a:xfrm>
            <a:off x="332175" y="2455087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аэропорту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332175" y="3272968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I am a tourist, I have a reservation и How much is it? помогают вежливо общаться в отеле, магазине и на транспорте. Это базовый набор для поездки.
</a:t>
            </a:r>
            <a:endParaRPr lang="en-US" sz="800" dirty="0"/>
          </a:p>
        </p:txBody>
      </p:sp>
      <p:sp>
        <p:nvSpPr>
          <p:cNvPr id="14" name="Text 8"/>
          <p:cNvSpPr txBox="1"/>
          <p:nvPr/>
        </p:nvSpPr>
        <p:spPr>
          <a:xfrm>
            <a:off x="332175" y="3092843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реплики
</a:t>
            </a:r>
            <a:endParaRPr lang="en-US" sz="1000" dirty="0"/>
          </a:p>
        </p:txBody>
      </p:sp>
      <p:sp>
        <p:nvSpPr>
          <p:cNvPr id="15" name="Text 9"/>
          <p:cNvSpPr txBox="1"/>
          <p:nvPr/>
        </p:nvSpPr>
        <p:spPr>
          <a:xfrm>
            <a:off x="332175" y="3910724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Foreign currency пригодится для оплаты услуг и сувениров. Простая фраза How much is it? полезна почти в любой ситуации, когда нужно уточнить цену или выбрать подходящий вариант.
</a:t>
            </a:r>
            <a:endParaRPr lang="en-US" sz="800" dirty="0"/>
          </a:p>
        </p:txBody>
      </p:sp>
      <p:sp>
        <p:nvSpPr>
          <p:cNvPr id="16" name="Text 10"/>
          <p:cNvSpPr txBox="1"/>
          <p:nvPr/>
        </p:nvSpPr>
        <p:spPr>
          <a:xfrm>
            <a:off x="332175" y="3730599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и покупки
</a:t>
            </a:r>
            <a:endParaRPr lang="en-US" sz="1000" dirty="0"/>
          </a:p>
        </p:txBody>
      </p:sp>
      <p:sp>
        <p:nvSpPr>
          <p:cNvPr id="17" name="Text 1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1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за границу: что нужно знать на английском
</a:t>
            </a:r>
            <a:endParaRPr lang="en-US" sz="241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 поездок влияет на выбор маршрута: летом чаще выбирают длинные поездки, а в учебные месяцы — короткие выезды на выходные.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приходится на каникулы и праздники, а в школьный период активность снижается. Это удобно показывать на линейном графике.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данные для учебной визуализации сезонности поездок
</a:t>
            </a:r>
            <a:endParaRPr lang="en-US" sz="1017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чаще путешествуют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8658" y="3155594"/>
            <a:ext cx="324000" cy="28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8039" y="3137594"/>
            <a:ext cx="3240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44098" y="3137594"/>
            <a:ext cx="2025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97149" y="1539483"/>
            <a:ext cx="283500" cy="32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82208" y="1571883"/>
            <a:ext cx="324000" cy="2592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в дороге
</a:t>
            </a:r>
            <a:endParaRPr lang="en-US" sz="2700" dirty="0"/>
          </a:p>
        </p:txBody>
      </p:sp>
      <p:sp>
        <p:nvSpPr>
          <p:cNvPr id="16" name="Text 1"/>
          <p:cNvSpPr txBox="1"/>
          <p:nvPr/>
        </p:nvSpPr>
        <p:spPr>
          <a:xfrm>
            <a:off x="388658" y="3492124"/>
            <a:ext cx="2373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держите паспорт, билет и адрес проживания в безопасном месте. В поездке полезно повторять фразу: Keep your passport safe, чтобы важные документы не потерялись и были доступны при проверке.
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823489" y="31418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под рукой
</a:t>
            </a:r>
            <a:endParaRPr lang="en-US" sz="1200" dirty="0"/>
          </a:p>
        </p:txBody>
      </p:sp>
      <p:sp>
        <p:nvSpPr>
          <p:cNvPr id="18" name="Text 3"/>
          <p:cNvSpPr txBox="1"/>
          <p:nvPr/>
        </p:nvSpPr>
        <p:spPr>
          <a:xfrm>
            <a:off x="6378039" y="3492124"/>
            <a:ext cx="2373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школьника должен быть заряженный телефон, а также знание адреса и номера взрослых. Если нужна помощь, можно сказать: Call an adult. Это простое правило делает поездку спокойнее и безопаснее.
</a:t>
            </a:r>
            <a:endParaRPr lang="en-US" sz="900" dirty="0"/>
          </a:p>
        </p:txBody>
      </p:sp>
      <p:sp>
        <p:nvSpPr>
          <p:cNvPr id="19" name="Text 4"/>
          <p:cNvSpPr txBox="1"/>
          <p:nvPr/>
        </p:nvSpPr>
        <p:spPr>
          <a:xfrm>
            <a:off x="6812870" y="31418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взрослыми
</a:t>
            </a:r>
            <a:endParaRPr lang="en-US" sz="1200" dirty="0"/>
          </a:p>
        </p:txBody>
      </p:sp>
      <p:sp>
        <p:nvSpPr>
          <p:cNvPr id="20" name="Text 5"/>
          <p:cNvSpPr txBox="1"/>
          <p:nvPr/>
        </p:nvSpPr>
        <p:spPr>
          <a:xfrm>
            <a:off x="3383348" y="3492124"/>
            <a:ext cx="2373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переходах и рядом с транспортом нужно быть внимательным, не спешить и смотреть по сторонам. Фраза Be careful near the road напоминает о простом правиле: сначала безопасность, потом движение.
</a:t>
            </a:r>
            <a:endParaRPr lang="en-US" sz="900" dirty="0"/>
          </a:p>
        </p:txBody>
      </p:sp>
      <p:sp>
        <p:nvSpPr>
          <p:cNvPr id="21" name="Text 6"/>
          <p:cNvSpPr txBox="1"/>
          <p:nvPr/>
        </p:nvSpPr>
        <p:spPr>
          <a:xfrm>
            <a:off x="3818179" y="31418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у дороги
</a:t>
            </a:r>
            <a:endParaRPr lang="en-US" sz="1200" dirty="0"/>
          </a:p>
        </p:txBody>
      </p:sp>
      <p:sp>
        <p:nvSpPr>
          <p:cNvPr id="22" name="Text 7"/>
          <p:cNvSpPr txBox="1"/>
          <p:nvPr/>
        </p:nvSpPr>
        <p:spPr>
          <a:xfrm>
            <a:off x="4876899" y="1894014"/>
            <a:ext cx="2373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Сумку не оставляют без присмотра, особенно в аэропорту, на вокзале и в автобусе. Важная фраза Don’t leave your bag alone учит беречь вещи и заранее проверять, где лежат документы.
</a:t>
            </a:r>
            <a:endParaRPr lang="en-US" sz="900" dirty="0"/>
          </a:p>
        </p:txBody>
      </p:sp>
      <p:sp>
        <p:nvSpPr>
          <p:cNvPr id="23" name="Text 8"/>
          <p:cNvSpPr txBox="1"/>
          <p:nvPr/>
        </p:nvSpPr>
        <p:spPr>
          <a:xfrm>
            <a:off x="5311730" y="154373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Багаж без присмотра
</a:t>
            </a:r>
            <a:endParaRPr lang="en-US" sz="1200" dirty="0"/>
          </a:p>
        </p:txBody>
      </p:sp>
      <p:sp>
        <p:nvSpPr>
          <p:cNvPr id="24" name="Text 9"/>
          <p:cNvSpPr txBox="1"/>
          <p:nvPr/>
        </p:nvSpPr>
        <p:spPr>
          <a:xfrm>
            <a:off x="1882208" y="1894014"/>
            <a:ext cx="2373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экскурсии или пересадки лучше stay with the group и не уходить без разрешения. Это помогает не заблудиться, быстрее найти взрослых и сохранять спокойствие в незнакомом месте.
</a:t>
            </a:r>
            <a:endParaRPr lang="en-US" sz="900" dirty="0"/>
          </a:p>
        </p:txBody>
      </p:sp>
      <p:sp>
        <p:nvSpPr>
          <p:cNvPr id="25" name="Text 10"/>
          <p:cNvSpPr txBox="1"/>
          <p:nvPr/>
        </p:nvSpPr>
        <p:spPr>
          <a:xfrm>
            <a:off x="2317040" y="154373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отходить от группы
</a:t>
            </a:r>
            <a:endParaRPr lang="en-US" sz="1200" dirty="0"/>
          </a:p>
        </p:txBody>
      </p:sp>
      <p:sp>
        <p:nvSpPr>
          <p:cNvPr id="26" name="Text 1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91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типичным статьям расходов в учебной теме travel.
</a:t>
            </a:r>
            <a:endParaRPr lang="en-US" sz="1095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таблица помогает увидеть, на что уходит больше всего денег в путешествии и где можно сэкономить без потери удобства.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траты обычно связаны с транспортом и проживанием. Экономить помогают раннее бронирование, общественный транспорт и взятые с собой перекусы.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 поездки: основные расходы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английские фразы для путешественника
</a:t>
            </a:r>
            <a:endParaRPr lang="en-US" sz="2668" dirty="0"/>
          </a:p>
        </p:txBody>
      </p:sp>
      <p:sp>
        <p:nvSpPr>
          <p:cNvPr id="11" name="Text 2"/>
          <p:cNvSpPr txBox="1"/>
          <p:nvPr/>
        </p:nvSpPr>
        <p:spPr>
          <a:xfrm>
            <a:off x="813250" y="3014925"/>
            <a:ext cx="21486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Спросить дорогу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13250" y="3389175"/>
            <a:ext cx="2148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Where is the station? и How do I get to the hotel? помогают вежливо узнать маршрут. Они особенно полезны в незнакомом городе, когда нужно быстро найти нужное место.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82000" y="3014925"/>
            <a:ext cx="21486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общение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82000" y="3389175"/>
            <a:ext cx="2148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Thank you и Excuse me нужны почти в любой ситуации. Они показывают уважение к собеседнику и помогают школьнику звучать уверенно даже в коротком разговоре на английском языке.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497625" y="3014925"/>
            <a:ext cx="21486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Попросить о помощи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497625" y="3389175"/>
            <a:ext cx="2148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Excuse me, Can you repeat that? и I am looking for… звучат вежливо и естественно. Они помогают начать короткий диалог, если информация оказалась непонятной или адрес был услышан не сразу.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4839913" y="1399413"/>
            <a:ext cx="21486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Уточнить время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839913" y="1773663"/>
            <a:ext cx="2148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What time does it leave? нужен, когда важно знать отправление поезда, автобуса или самолёта. Он тренирует работу с временем и делает разговор практичным и понятным.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2155538" y="1399413"/>
            <a:ext cx="21486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Купить билет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2155538" y="1773663"/>
            <a:ext cx="2148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I need a ticket to… подходит для кассы, вокзала и автобуса. В ответе можно услышать цену, время отправления и номер платформы, поэтому полезно внимательно слушать.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коротких речевых ситуаций, в которых travel vocabulary используется по шагам.
</a:t>
            </a:r>
            <a:endParaRPr lang="en-US" sz="1354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6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в путешествии: от покупки билета до заселения
</a:t>
            </a:r>
            <a:endParaRPr lang="en-US" sz="246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304" y="1225646"/>
            <a:ext cx="2559164" cy="19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 лесу начинается с тихой тропы, рюкзака и чистого воздуха. Путешественники идут только по trail, чтобы не повредить растения и не тревожить animals. Такой отдых учит бережно относиться к nature и keeps the place clean.
</a:t>
            </a:r>
            <a:endParaRPr lang="en-US" sz="954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Тропа, которую нужно сохранить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заповеднике главное — quiet behavior и уважение к живой природе. Нельзя disturb animals, разжигать огонь где попало и сходить с marked path. Такие поездки показывают, что eco-friendly travel начинается с маленьких привычек.
</a:t>
            </a:r>
            <a:endParaRPr lang="en-US" sz="954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 заповеднике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river удобно сделать остановку, выпить воды и посмотреть на горы. Но после привала важно собрать litter, не оставлять упаковки и пользоваться recycle, если это возможно. Тогда campsite остаётся аккуратным для следующих гостей.
</a:t>
            </a:r>
            <a:endParaRPr lang="en-US" sz="954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у реки без мусора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и природа: eco-friendly travel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школьников особенно удобны прогулки по городу, экскурсии и простые походы: они не требуют специальной подготовки и легко включаются в семейную поездку.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доступные формы отдыха связаны с прогулками и экскурсиями. Зимние и водные виды зависят от сезона и требуют более точного планирования.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travel; условное сравнение популярности видов активного отдыха.
</a:t>
            </a:r>
            <a:endParaRPr lang="en-US" sz="894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виды активного отдыха во время путешествий
</a:t>
            </a:r>
            <a:endParaRPr lang="en-US" sz="23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9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развивает тема travel на уроке английского
</a:t>
            </a:r>
            <a:endParaRPr lang="en-US" sz="2392" dirty="0"/>
          </a:p>
        </p:txBody>
      </p:sp>
      <p:sp>
        <p:nvSpPr>
          <p:cNvPr id="11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1882200" y="18940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тексты о путешествиях учат находить главное, понимать расписание, ориентироваться в указателях и видеть знакомые слова в реальных ситуациях, а не только в упражнениях.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2150700" y="15437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понимание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78300" y="18940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теме travel удобно писать открытки, короткие сообщения и мини-рассказы о каникулах. Это развивает умение строить связный текст из простых предложений.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146800" y="15437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384163" y="34921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задавать вопросы, уточнять дорогу и отвечать короткими фразами. Шестиклассники учатся говорить понятно, вежливо и по делу, используя simple grammar.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3652663" y="31418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Говорение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6380538" y="34921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travel формируют навык работать с картой, временем, числами и названиями городов. Одновременно дети узнают, как вести себя в дороге и за границей.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6649038" y="31418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ориентирование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387838" y="34921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запоминают названия транспорта, мест, документов и действий в пути. Это помогает быстрее узнавать слова в текстах, заданиях и коротких диалогах на тему поездок.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656338" y="31418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Словарный запас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79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Комфорт в дороге зависит не только от места назначения, но и от подготовки: времени выезда, вещей в багаже, выбора транспорта и небольших запасов для пути.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заранее продумать дорогу, взять зарядку, воду и перекус. Тогда даже длинная поездка проходит спокойнее и удобнее.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типичным условиям комфортной поездки для школьного курса английского.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сделать поездку удобной и комфортной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путешествия: от настоящего к будущему
</a:t>
            </a:r>
            <a:endParaRPr lang="en-US" sz="2492" dirty="0"/>
          </a:p>
        </p:txBody>
      </p:sp>
      <p:sp>
        <p:nvSpPr>
          <p:cNvPr id="10" name="Text 1"/>
          <p:cNvSpPr txBox="1"/>
          <p:nvPr/>
        </p:nvSpPr>
        <p:spPr>
          <a:xfrm>
            <a:off x="1332731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ctr" indent="0" marL="0">
              <a:lnSpc>
                <a:spcPct val="100000"/>
              </a:lnSpc>
              <a:buNone/>
            </a:pPr>
            <a:r>
              <a:rPr lang="en-US" sz="68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Путешественники всё чаще бронируют билеты online, получают электронные билеты и используют digital maps. Это делает поездку быстрее и удобнее уже на этапе подготовки.
</a:t>
            </a:r>
            <a:endParaRPr lang="en-US" sz="1206" dirty="0"/>
          </a:p>
        </p:txBody>
      </p:sp>
      <p:sp>
        <p:nvSpPr>
          <p:cNvPr id="11" name="Text 2"/>
          <p:cNvSpPr txBox="1"/>
          <p:nvPr/>
        </p:nvSpPr>
        <p:spPr>
          <a:xfrm>
            <a:off x="2696485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дороге
</a:t>
            </a:r>
            <a:pPr algn="ctr" indent="0" marL="0">
              <a:lnSpc>
                <a:spcPct val="100000"/>
              </a:lnSpc>
              <a:buNone/>
            </a:pPr>
            <a:r>
              <a:rPr lang="en-US" sz="71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Navigation apps и translation apps помогают находить адреса, понимать указатели и общаться в незнакомом месте. Школьникам полезны слова scan, search, locate и check-in.
</a:t>
            </a:r>
            <a:endParaRPr lang="en-US" sz="1251" dirty="0"/>
          </a:p>
        </p:txBody>
      </p:sp>
      <p:sp>
        <p:nvSpPr>
          <p:cNvPr id="12" name="Text 3"/>
          <p:cNvSpPr txBox="1"/>
          <p:nvPr/>
        </p:nvSpPr>
        <p:spPr>
          <a:xfrm>
            <a:off x="4060237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Ближайшее будущее
</a:t>
            </a:r>
            <a:pPr algn="ctr" indent="0" marL="0">
              <a:lnSpc>
                <a:spcPct val="100000"/>
              </a:lnSpc>
              <a:buNone/>
            </a:pPr>
            <a:r>
              <a:rPr lang="en-US" sz="69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будут ещё удобнее благодаря быстрым поездам, более точной навигации и экологичным маршрутам. При этом простые вежливые фразы останутся необходимыми.
</a:t>
            </a:r>
            <a:endParaRPr lang="en-US" sz="1214" dirty="0"/>
          </a:p>
        </p:txBody>
      </p:sp>
      <p:sp>
        <p:nvSpPr>
          <p:cNvPr id="13" name="Text 4"/>
          <p:cNvSpPr txBox="1"/>
          <p:nvPr/>
        </p:nvSpPr>
        <p:spPr>
          <a:xfrm>
            <a:off x="5423991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 изменится
</a:t>
            </a:r>
            <a:pPr algn="ctr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новых технологиях людям по-прежнему нужны базовые вопросы о дороге, времени и помощи. Общение остаётся важной частью любого путешествия.
</a:t>
            </a:r>
            <a:endParaRPr lang="en-US" sz="1296" dirty="0"/>
          </a:p>
        </p:txBody>
      </p:sp>
      <p:sp>
        <p:nvSpPr>
          <p:cNvPr id="14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темы travel для урока английского языка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travel помогает учить слова, тренировать диалоги и понимать реальные ситуации в дороге. Для шестого класса это удобный способ говорить о каникулах, маршрутах и поездках уверенно и по-английски.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2026-05-30T15:16:24Z</dcterms:created>
  <dcterms:modified xsi:type="dcterms:W3CDTF">2026-05-30T15:16:24Z</dcterms:modified>
</cp:coreProperties>
</file>