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00025" y="1088500"/>
            <a:ext cx="6544200" cy="232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18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Ревизия артиклей: особенности употребления с географическими названиями
</a:t>
            </a:r>
            <a:pPr algn="ctr" indent="0" marL="0">
              <a:lnSpc>
                <a:spcPct val="100000"/>
              </a:lnSpc>
              <a:buNone/>
            </a:pPr>
            <a:r>
              <a:rPr lang="en-US" sz="16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правила артиклей с географическими именами для успешной подготовки к ЕГЭ.
</a:t>
            </a:r>
            <a:endParaRPr lang="en-US" sz="3518" dirty="0"/>
          </a:p>
        </p:txBody>
      </p:sp>
      <p:sp>
        <p:nvSpPr>
          <p:cNvPr id="5" name="Text 1"/>
          <p:cNvSpPr txBox="1"/>
          <p:nvPr/>
        </p:nvSpPr>
        <p:spPr>
          <a:xfrm>
            <a:off x="2608475" y="4415325"/>
            <a:ext cx="39273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формирования правил артиклей с географическими названиями отражает традиции английской грамматики. Корректное употребление важно для учебы и общения, ведь ошибки меняют смысл и затрудняют восприятие.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и топонимы: основы и значение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Определённый артикль the указывает на уникальные объекты, например, The Amazon — конкретная река с известным названием.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артиклей в английской грамматике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Неопределённый артикль a/an применяется для обозначения любого объекта из класса, например, a river — любая река без конкретики.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артикль используется с именами, не требующими артикля, например, Sahara — пустыня без артикля, в отличие от The Sahara.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топонимов и их артикли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объекты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океанам, морям и рекам применяется определённый артикль the из-за их уникальности в природе. Например, The Pacific Ocean, The Black Sea.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системы и пустыни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хребты и пустыни обозначаются с артиклем the, например, The Alps, The Sahara, но отдельные вершины без артикля, как Mount Everest.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стран и островов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названий стран и отдельных островов употребляются без артикля, тогда как архипелаги и множественные названия получают артикль the, например, The Bahamas.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Определённый артикль the используется с названиями океанов, подчёркивая их уникальность: The Atlantic Ocean, The Indian Ocean.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Моря, океаны и реки: особенности употребления the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реками всегда употребляют the, например, The Mississippi, The Thames, что помогает точно идентифицировать конкретный водоём.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 заливы также требуют артикля the — The Baltic Sea, The Gulf of Mexico, отражая их географическую определённость.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 в этой группе крайне редки и связаны с историко-лингвистическими особенностями употребления.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the обязательно употребляется с названиями горных систем и пустынь, например, The Rocky Mountains, The Gobi Desert.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цепи и пустыни: правила и исключения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пики называются без артикля, например, Mount Kilimanjaro, что связано с грамматической структурой имен.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определяется идиоматическими и лексическими традициями английского языка, влияющими на применение артикля.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Традиционно the используется с водными и топографическими объектами, а также с несколькими островами и архипелагами.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природные и групповые объекты требуют the, а единичные страны и города обычно без артикля.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употребления артиклей по типам топонимов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English Grammar, 2023
</a:t>
            </a:r>
            <a:endParaRPr lang="en-US" sz="130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стран и континентов употребляются без артикля: Russia, Asia, Brazil — отражая их уникальность.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и континенты: общее правило и исключения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 включают страны с множественной формой или сложным названием: The Netherlands, The United States.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страны с политическим статусом обладают артиклем, например, The United Kingdom, The Philippines.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исключения отражают исторические, лингвистические и политические особенности названий.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острова обычно употребляются без артикля: Greenland, Fiji, отражая их уникальность в географии.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и архипелаги: нюансы артикления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Архипелаги и группы островов получают определённый артикль the, например, The Maldives, The Canary Islands.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Множественная форма и коллективное восприятие являются ключевыми факторами для выбора артикля с топонимами.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814716"/>
            <a:ext cx="3934500" cy="12555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зависимость артикля от числа и структуры названия.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зависит от грамматической структуры и множественного числа в названии объекта.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6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употребления артикля с разными топонимами
</a:t>
            </a:r>
            <a:endParaRPr lang="en-US" sz="2266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English Grammar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5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артикля для географических объектов
</a:t>
            </a:r>
            <a:endParaRPr lang="en-US" sz="2255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подход к определению артикля согласно грамматическим нормам и исключениям
</a:t>
            </a:r>
            <a:endParaRPr lang="en-US" sz="13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географические названия требуют использования артикля по историческим или политическим причинам, например, 'The Sudan' или 'The Ukraine', что связано с особенностями территориального деления и государственности.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 историографические особенности артикля
</a:t>
            </a:r>
            <a:endParaRPr lang="en-US" sz="228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международных отношениях приводят к переосмыслению употребления артикля, отражая процессы деколонизации и признания независимости новых государств в англоязычном дискурсе.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источники демонстрируют тенденции отказа или закрепления использования артикля, что подтверждает динамичность языка и связь грамматики с культурно-политическим контекстом.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устойчивые фразы, такие как 'the Middle East' и 'the Far East', требуют использования определённого артикля, что обусловлено традиционным и историческим закреплением конструкции.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Идиоматические выражения с географическими названиями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'go to hospital' в британском варианте английского языка часто используется без артикля, несмотря на общие правила артиклевого употребления, отражая языковую идиоматичность.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обусловлены лексическими традициями и фиксированными моделйми употребления, что требует внимательного изучения для правильной коммуникации.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добавление артикля 'the' перед континентами и городами, например, 'The Africa' или 'The London', что не соответствует нормам английской грамматики.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7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употреблении артикля с топонимами
</a:t>
            </a:r>
            <a:endParaRPr lang="en-US" sz="2177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артикля 'the' при названиях рек и морей, например, 'Pacific Ocean' вместо правильного 'The Pacific Ocean', что искажает смысл и снижает языковую культуру.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родного языка вызывает прямую интерференцию, особенно когда в русском языке артикль отсутствует и появляется склонность применять свои грамматические нормы.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Переводческие трудности ведут к смешению правил и ошибочному переносу структуры, что требует систематической работы над языковой компетенцией.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правил: современные тенденции и изменения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политических изменений на артикли
</a:t>
            </a:r>
            <a:pPr algn="l" indent="0" marL="0">
              <a:lnSpc>
                <a:spcPct val="100000"/>
              </a:lnSpc>
              <a:buNone/>
            </a:pPr>
            <a:r>
              <a:rPr lang="en-US" sz="7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политические процессы вызывают пересмотр артиклевых норм, например, произошло закрепление артикля для новых образований. Это отражается в лингвистических справочниках XXI века и актуальных педагогических материалах.
</a:t>
            </a:r>
            <a:endParaRPr lang="en-US" sz="1293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и адаптация правил артиклей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международных коммуникаций стимулирует постоянное обновление правил, учитывающее новые топонимы и политические статусы. Инфографика показывает заметные сдвиги в употреблении артиклей за последние два десятилетия.
</a:t>
            </a:r>
            <a:endParaRPr lang="en-US" sz="133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анализа ФИПИ 2023 года выявляют основные проблемные зоны в грамматике артиклей у десятиклассников.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Превалирование ошибок в названиях стран и водных объектов требует усиленного внимания педагогов и тренажёров при подготовке к экзамену.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ошибок по употреблению артиклей в заданиях ЕГЭ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ФИПИ, отчет по результатам ЕГЭ 2023
</a:t>
            </a:r>
            <a:endParaRPr lang="en-US" sz="13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использование проверенных грамматических справочников и онлайн-ресурсов помогает закрепить правильное употребление артиклей с географическими названиями.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Эффективные стратегии усвоения правил артиклей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упражнения на основе реальных английских текстов и официальных документов способствуют лучшему пониманию и запоминанию правил.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собственных ошибок и систематические тренировки позволяют повысить языковую грамотность и избежать типичных недочётов.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глобализационного фактора: новые топонимы и артикли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Южного Судана в артиклевой системе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объявлении независимости Южного Судана закрепилось употребление артикля "the" в английских источниках, отражающее исторические и политические особенности региона.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названия Тимор-Лесте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Тимор-Лесте используется без артикля, что объясняется специфической географической и политической идентичностью, широко отражённой в международной лингвистической практике.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Корректное использование артиклей с топонимами устраняет двусмысленность и улучшает понимание в международном общении.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5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артикля в точности и корректности коммуникации
</a:t>
            </a:r>
            <a:endParaRPr lang="en-US" sz="2175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артикль способствует успешной сдаче экзаменов и точному изложению мыслей в академических и профессиональных текстах.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коммуникации с носителями языка грамотное употребление укрепляет доверие и облегчает межкультурный диалог.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Владение артиклями — ключ к профессионализму и успеху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знание правил артиклей с географическими названиями обеспечивает уверенность в экзаменах, способствует академическому росту и облегчает интеграцию в англоязычное пространство.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2026-05-07T18:07:05Z</dcterms:created>
  <dcterms:modified xsi:type="dcterms:W3CDTF">2026-05-07T18:07:05Z</dcterms:modified>
</cp:coreProperties>
</file>