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свойств объектов от структуры и состава: опыт искусства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показывает, как устроено вещество и почему это важно.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лаборатория для наблюдений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искусства наглядно демонстрируют, что состав, строение и обработка материала меняют его цвет, прочность, прозрачность и долговечность. На знакомых примерах легко увидеть связь химии, физики и художественного результата, не теряя научной точности и интереса к теме.
</a:t>
            </a:r>
            <a:endParaRPr lang="en-US" sz="868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Состав, структура и свойства: три уровня анализа объекта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отвечает на вопрос, из каких веществ сделан объект: из минералов, металлов, волокон, связующих, воды или красителей. Именно он задаёт исходные возможности материала и ограничивает его поведение.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внутреннее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показывает, как частицы, кристаллы, слои или волокна расположены внутри материала. От этого зависят пористость, плотность, однородность и то, как объект взаимодействует со светом и влагой.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проявляются на уровне, заметном глазу: твёрдость, прозрачность, пластичность, цвет, стойкость к воде и свету. В искусстве эти уровни всегда связаны, потому что технология обработки меняет итоговое поведение материала.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материалов по основным свойствам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отражает условную устойчивость материалов к внешним воздействиям и помогает сравнить их поведение в искусстве.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Обожжённая керамика, бронза и стекло отличаются большей стабильностью, тогда как бумажная основа и органические красители наиболее уязвимы.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свойств художественных материалов; качественная сравнительная оценка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пигменты и их химический состав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 содержит соединения железа — оксиды и гидроксиды. Именно они создают жёлтые и красноватые оттенки, которые с древности использовались в живописи, росписях и декоративных покрытиях.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Киноварь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Киноварь — это сульфид ртути с очень ярким красным цветом. Её насыщенность объясняется химическим составом, а историческая ценность связана с редкостью и выразительным визуальным эффектом.
</a:t>
            </a:r>
            <a:endParaRPr lang="en-US" sz="951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Ультрамарин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Природным источником ультрамарина служит лазурит. Для получения краски минерал нужно было долго перерабатывать, поэтому такой пигмент ценился особенно высоко и применялся в наиболее значимых произведениях.
</a:t>
            </a:r>
            <a:endParaRPr lang="en-US" sz="946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Помол и качество слоя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Измельчение минералов влияет на насыщенность, укрывистость и равномерность окраски. Чем тоньше частицы, тем однороднее выглядит слой и тем легче увидеть разницу между минеральными и органическими красителями.
</a:t>
            </a:r>
            <a:endParaRPr lang="en-US" sz="9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 частиц влияет на цвет и блеск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помол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образуют более ровный слой и сильнее рассеивают свет. Поэтому поверхность кажется однородной, менее зернистой и часто более матовой, чем у материала с крупными включениями.
</a:t>
            </a:r>
            <a:endParaRPr lang="en-US" sz="992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частицы крупнее, слой становится заметно шероховатым. Зернистость усиливает рассеяние света и может менять восприятие цвета, делая поверхность менее гладкой и визуально более тяжёлой.
</a:t>
            </a:r>
            <a:endParaRPr lang="en-US" sz="983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и включения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 блеск зависят не только от химического состава, но и от пустот, пор и посторонних включений. Чем структура неоднороднее, тем сильнее меняется прохождение и отражение света.
</a:t>
            </a:r>
            <a:endParaRPr lang="en-US" sz="968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состав — разный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вещество может выглядеть по-разному в красках, стекле, эмалях и глазурях. Различие в строении объясняет, почему материалы с похожим составом дают совершенно разные оптические эффекты.
</a:t>
            </a:r>
            <a:endParaRPr lang="en-US" sz="9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искусства и их свойства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назначение материала связано не только с его составом, но и с внутренней организацией.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близком назначении материалы ведут себя по-разному, если отличаются составом и микроструктурой.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художественных материалах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 как пример влияния состава сплава на свойства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 — это сплав меди с оловом. Небольшие добавки цинка, свинца или никеля меняют твёрдость, цвет, температуру плавления и удобство литья, поэтому состав сплава подбирают очень точно.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 выбирают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сплавы ценят за прочность и устойчивость к коррозии. Поэтому бронзу используют в скульптуре, декоративных деталях и монументальных объектах, где важны долговечность и выразительный внешний вид.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Патина как часть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окислении на поверхности образуется патина. Она может защищать металл от дальнейшего разрушения и одновременно формирует благородный оттенок, который становится частью художественного замысла.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выбора сплава к долговечному изделию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художественной обработки металла и её влияние на структуру и свойства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Стекло: прозрачность и цвет как результат строения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Аморфная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относится к аморфным материалам: в нём нет дальнего порядка в расположении частиц. Поэтому оно может быть прозрачным, но при ударе остаётся хрупким.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примесей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Примеси оксидов металлов окрашивают стекло в синий, зелёный, красный, фиолетовый или янтарный цвет. Цвет зависит от состава и от того, как именно распределены добавки в материале.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силикатный материал может выглядеть по-разному после изменения состава и режима обработки. Именно поэтому стеклодувство соединяет технологию, химию и художественное проектирование.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делает стекло особенно выразительным в витражах, где цвет и свет работают вместе. В таком материале художественный эффект создаётся не поверхностью, а прохождением света через сам объект.
</a:t>
            </a:r>
            <a:endParaRPr lang="en-US" sz="10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обжиг меняет свойства керамики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перестраивает пористую структуру и делает изделие более плотным, а глазурь дополнительно защищает поверхность от влаги и загрязнений.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 обжига, тем выше прочность и ниже водопоглощение; глазурование усиливает защиту и меняет внешний вид.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химии и технологии керамики; дата не 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холст и дерево: роль волоконной структуры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ориентация волокон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и лучше ориентированы целлюлозные волокна, тем прочнее бумага на разрыв и тем меньше она деформируется при нагрузке и увлажнении.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холста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Льняной холст выдерживает натяжение лучше рыхлых тканей, поэтому его выбирают для живописи и реставрации там, где важны стабильность основы и долговечность.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Анизотропия древесины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древесины свойства различаются вдоль и поперёк волокон, поэтому при изготовлении рам, подрамников и резных деталей направление волокон учитывают особенно строго.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в красках и его влияние на плёнку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Яичный желток образует плотную эмульсию, которая быстро схватывается и даёт сухую матовую поверхность; такой слой ценится за чёткость деталей и устойчивую форму.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Масляная 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медленно окисляется и полимеризуется на воздухе, создавая эластичную плёнку с глубиной цвета и выраженной светотенью, но с более длительным сроком высыхания.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Акрил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Акриловые полимеры формируют прочное покрытие, устойчивое к влаге и перепадам температуры; они удобны там, где важны скорость работы и стабильность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Темпера, масло и акрил: сравнение красочных систем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связующее влияет не только на технологию нанесения, но и на долговечность, фактуру и оптическое впечатление от живописи.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связующих определяет темп работы художника, характер слоя и поведение красочного покрытия при старении.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живописи и свойствам полимерных систем; дата не 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Фреска и мозаика: когда изображение становится частью стены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Фреска, закреплённая в штукатурке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влажной известковой основе пигмент не лежит отдельным слоем, а связывается с поверхностью по мере высыхания стены. Поэтому изображение выглядит цельным и сохраняется вместе с архитектурой, а не поверх неё.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Мозаика, построенная из 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Мозаичное панно складывается из смальты, камня, керамики или стекла, и каждый элемент работает как маленькая отражающая плоскость. Благодаря этому поверхность меняется при разном освещении и остаётся выразительной на расстоянии.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старения художественных материалов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внешние условия по-разному действуют на материалы: решающее значение имеет их химическая природа и строение поверхности.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влага и кислород, а также свет для органических красителей; защита должна учитывать тип материала.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старении художественных материалов; дата не 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химического состава к художественному эффекту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вещество превращается в визуальный образ через структуру и технологию обработки.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влияния материала на художественный образ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и раннесредневековая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минеральные пигменты, особенно лазуритовый ультрамарин, ценились за редкость и трудоёмкость получения. Сам материал становился признаком статуса и особой значимости изображения.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мозаиках широко использовали смальту и золотые фоны, чтобы усилить сияние поверхности. Материал работал не только как цвет, но и как источник торжественного светового эффекта.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и позднее Средневековье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Цветное стекло витражей превратило свет в часть композиции, а не просто в условие видимости. Так материал архитектуры стал носителем смысла и настроения.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старении материалов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проявляется по-разному, но почти всегда связано с воздействием света, влаги, кислорода и температурных колебаний на структуру материала.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изменяет не только внешний вид, но и прочность, поэтому сохранение требует контроля света, влажности и температуры.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старении художественных материалов; дата не 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структура: основа свойств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убедительно показывает: свойства объекта рождаются из его состава, внутреннего строения и технологии изготовления. Понимая эту связь, легче объяснить прочность, цвет, прозрачность и долговечность материалов.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2026-05-29T07:55:05Z</dcterms:created>
  <dcterms:modified xsi:type="dcterms:W3CDTF">2026-05-29T07:55:05Z</dcterms:modified>
</cp:coreProperties>
</file>