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— огромная водная оболочка Земли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занимает 71% поверхности и хранит 97% всей воды планеты.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Мировой океан так важен для Земли и людей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управляет климатом: накапливает тепло, испаряет влагу и запускает круговорот воды. Он обеспечивает людей пищей и сырьём, а ещё связывает страны морскими перевозками.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Мирового океана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включает пять океанов: Тихий, Атлантический, Индийский, Южный и Северный Ледовитый. Вместе они образуют единую водную оболочку Земли.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заливы и проливы — это части Мирового океана, которые отличаются условиями и связями с основными океанскими пространствами.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самый маленький и самый холодный. Он сильнее связан с льдами и сезонными изменениями температуры воды.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выделяется масштабами: он самый большой и самый глубокий. Поэтому именно в нём сосредоточена значительная часть морских природных процессов.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 и материковая ступень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 океана не плоское: там выделяют шельф, материковый склон, абиссальные равнины и желоба. Шельф — прибрежная, относительно мелкая часть дна, где часто ведётся рыболовство.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дна океана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Абиссальные равнины и глубоководные желоба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желоба тянутся в самых глубоких местах океана. Самый известный из них — Марианская впадина, глубина которой около 11 км, и для неё подходит схема подводного рельефа.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океанской поверхности приходится на Тихий океан, а Северный Ледовитый занимает наименьшую долю.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океанов Земли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распределению площадей видно, что процессы (например, теплообмен) сильнее «ощущаются» там, где воды больше.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данные о долях площади океанов (по круговой диаграмме из условия).
</a:t>
            </a:r>
            <a:endParaRPr lang="en-US" sz="6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океанской воды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солёность океанской воды составляет около 35‰, то есть в каждом литре в среднем растворено 35 граммов солей. Солёность меняется от места к месту.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у поверхности зависит от широты: у экватора вода обычно теплее, а ближе к полюсам — холоднее. Эти различия влияют на жизненные условия морских организмов.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и температура определяют плотность воды. Из-за этого возникают течения, а их характер влияет на перенос тепла, кислорода и пищи в океане.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океан влияет на климат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процессов: нагрев → испарение → облака и осадки → перенос тепла течениями.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— это большие потоки воды в океане. Тёплые течения, например Гольфстрим, приносят тепло и влагу к берегам, смягчая местный климат и влияя на погоду.
</a:t>
            </a:r>
            <a:endParaRPr lang="en-US" sz="998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течения, например Перуанское, охлаждают воздух над поверхностью моря и часто уменьшают количество осадков. Поэтому рядом с такими течениями нередко бывает более сухо и прохладно.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у каждого океана — свои природные условия и заметные особенности.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океаны и их особенности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размеры, температуры и связи с другими водами создают разные условия для климата и жизни в каждом океане.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сведения по географии (по описанию из условия).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49134"/>
            <a:ext cx="273600" cy="24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океане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и фитопланктон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— мелкие организмы, которые дрейфуют в воде и образуют основу пищевых цепей. Фитопланктон участвует в создании значительной части кислорода на Земле.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Нектон — это активные обитатели, которые могут свободно перемещаться в толще воды. К ним относятся многие рыбы, а также крупные животные, например киты и дельфины.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Бентос и глубоководные формы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Бентос живёт на дне океана и включает множество организмов. Кроме того, в глубинах встречаются уникальные приспособленные виды — медузы, кораллы и глубоководные обитатели.
</a:t>
            </a:r>
            <a:endParaRPr lang="en-US" sz="8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и их значение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как «город» под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занимают менее 1% дна океана, но именно здесь живёт около четверти всех морских видов. В ярких «квартирах» из кораллов рыбам легче прятаться, находить пищу и выводить потомство. Рифы создают сложную среду обитания.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строят дом из маленьких «кирпичиков»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растут медленно, но их скелеты со временем образуют большие рифовые структуры. Благодаря этому вокруг появляются укрытия для моллюсков, морских звёзд и многих других организмов. Там, где риф цел, жизнь держится за счёт множества взаимосвязей.
</a:t>
            </a:r>
            <a:endParaRPr lang="en-US" sz="793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рифы меняются и теряют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Рифам угрожают потепление воды, загрязнение и изменение состава морской воды. Когда условия становятся неподходящими, кораллы ослабевают и теряют окраску. Тогда уменьшается количество укрытий, а значит, снижается и разнообразие обитателей рифа.
</a:t>
            </a:r>
            <a:endParaRPr lang="en-US" sz="868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действуют одновременно: пластик и нефть мешают животным дышать и питаться, а изменения температуры перестраивают целые экосистемы.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Мировому океану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Совокупное воздействие приводит к гибели организмов, уменьшению численности рыб и ухудшению качества воды, что напрямую связано с деятельностью человека.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компоновка категорий по материалам школьного курса; без привязки к точным количественным измерениям (дата обращения: 12.05.2026).
</a:t>
            </a:r>
            <a:endParaRPr lang="en-US" sz="6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 микропластик в океане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пластиковый мусор попадает в океан с суши и судов. Под действием солнца и волн он распадается на более мелкие фрагменты — микропластик, который труднее заметить и собрать.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находят в морской воде и у морских животных, включая рыбу. Он может проникать в пищевые цепи, а значит, воздействовать на живых существ на разных уровнях.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удалённых регионах, включая Арктику, частицы могут переноситься течениями и ветром. Опасность связана с тем, что микропластик может стать частью рациона организмов и накапливаться.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загрязнение попадает в океан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причинно-следственных связей: от источников на суше до последствий в море.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7904" y="1846057"/>
            <a:ext cx="488259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— не только источник жизни, но и ресурс, который люди используют в быту и хозяйстве, а также важная транспортная система.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ресурсы и их использование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обеспечивает и материалы, и энергию, и маршруты: его ценность для человека двойная — ресурсная и транспортная.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школьного курса и общеизвестных сведений о морских ресурсах (без привязки к конкретной статистике).
</a:t>
            </a:r>
            <a:endParaRPr lang="en-US" sz="5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Приливы, отливы и волны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 — это подъём уровня моря. Он связан с притяжением Луны и Солнца. Берега и мелководья затапливаются, меняются условия у причалов и для рыбалки.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Отлив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Отлив — понижение уровня воды после прилива. В это время оголяются участки дна у берегов, а некоторые суда меняют режим работы у мелководья. Людям у моря важно учитывать изменения береговой линии.
</a:t>
            </a:r>
            <a:endParaRPr lang="en-US" sz="894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от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чаще всего возникают из-за ветра и «работают» даже тогда, когда приливы и отливы меняются медленнее. Они влияют на безопасность у берегов и на удобство навигации в портах.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 жизнь человека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даёт работу многим людям: рыбакам, морякам, сотрудникам портов и судостроителям. Также нужны учёные, которые изучают моря и помогают искать более безопасные способы хозяйственной деятельности.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моря и океаны проходит большая часть мировой торговли. Поэтому прибрежные города и порты развиваются вокруг морских маршрутов: контейнеровозы доставляют товары, а люди получают доступ к разнообразным товарам и услугам.
</a:t>
            </a:r>
            <a:endParaRPr lang="en-US" sz="859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разумные правила добычи сохраняют разнообразие видов, а очистка сточных вод уменьшает загрязнение прибрежных зон.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океан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категории показывают: защита океана требует действий и на суше, и на море — от бытовых привычек до природоохранных мер.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Категориальная диаграмма (без числовых долей): порядок мер соответствует перечню в учебном материале (дата обращения: 12.05.2026).
</a:t>
            </a:r>
            <a:endParaRPr lang="en-US" sz="6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539" y="2007275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7243" y="2007275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9060" y="2007275"/>
            <a:ext cx="26895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9682" y="2025675"/>
            <a:ext cx="398700" cy="35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62224" y="2007275"/>
            <a:ext cx="391200" cy="39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школьники могут помочь океану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58575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Сортируйте бумагу, пластик и металл, чтобы отходы реже попадали на свалки и в водоёмы. Так меньше мусора окажется на улицах и берегах, а затем в реке и море.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257278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одноразового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Заменяйте одноразовые пакеты и бутылки многоразовыми вариантами там, где это возможно. Меньше пластика — меньше шансов, что он распадётся на микрочастицы и попадёт в пищевые цепи.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931203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Тратить воду разумно полезно не только дома. Если воды расходуется меньше, предприятия и системы очистки работают стабильнее, а вместе с тем снижается риск загрязнения прибрежных районов.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629932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уборке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Помогайте на экологических акциях: собирайте мусор с берега и бережно сортируйте находки. Даже небольшая группа уменьшает количество предметов, которые могут смываться дождями в море.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318724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оставляйте после себя мусор и уважайте живые организмы на побережье. Аккуратное поведение помогает сохранить места обитания и снижает вред, который часто начинается с мелочей.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— общий дом нашей планеты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соединяет природу, климат, ресурсы и жизнь людей. Он даёт тепло, влагу, пищу, транспорт и жильё множеству организмов. Океану угрожают загрязнение, потепление и чрезмерный вылов.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2026-05-12T23:26:03Z</dcterms:created>
  <dcterms:modified xsi:type="dcterms:W3CDTF">2026-05-12T23:26:03Z</dcterms:modified>
</cp:coreProperties>
</file>