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ЦНС и роли спинного мозга в работе всего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и спинной мозг: ключевые темы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формирующиеся из нервной трубки. Она контролирует движение, чувствительность и поведение, передавая команды и сигналы в организме.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центральная нервная система?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и функции ЦНС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центр сознания и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обрабатывает информацию, отвечает за память, речь и мышление. Он обеспечивает осознанные действия и восприятие окружающего мира.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связь между телом и мозгом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располагается внутри позвоночника и передаёт нервные импульсы между мозгом и органами тела, управляя движениями и рефлекторными реакциями.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защита спинного мозга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проходит через позвоночный канал, начинаясь у основания черепа и заканчиваясь у поясничного отдела. Он тесно связан с продолговатым мозгом и терминальной нитью.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Защитой служат кости позвоночника, три оболочки и спинномозговая жидкость, которая амортизирует удары и сохраняет целостность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строение спинного мозга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взрослого достигает 45 см, диаметр около 1 см, масса — около 35 грамм. У детей размеры постепенно увеличиваются с ростом.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расположено в центре и образует форму бабочки, окружённое белым веществом. Оболочки придают плотность и защищают от повреждений.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Сегментарное строение спинного мозга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спинного мозга соответствуют парам нервов, обеспечивая иннервацию конкретных участков тела.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точно распределять функции и обеспечивать связь между мозгом и разными зонами тела.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данные,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спинного мозга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пирамидные пути, управляющие произвольными движениями, и экстрапирамидные, регулирующие автоматические движения.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Спинноталамические пути проводят сигналы боли, температуры и осязания к головному мозгу.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нервных волокон, которые передают информацию между мозгом и телом, обеспечивая координацию движений.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и мягкая оболочки обеспечивают циркуляцию спинномозговой жидкости и питание тканей, создают амортизирующий эффект.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спинного мозга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создаёт надёжную механическую защиту, предохраняя спинной мозг от повреждений и внешних воздействий.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Кровоснабжение спинного мозга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артерия питает большую часть спинного мозга, а две задние обеспечивают питание оставшейся области, поддерживая дыхание и движение.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Венозный отток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венозная сеть, которая отводит кровь, предотвращая застой и обеспечивая условия для восстановления после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спинного мозга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рога принимают информацию от рецепторов кожи и органов чувств, обеспечивая восприятие стимулов.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рога содержат двигательные нейроны, управляющие мышечным сокращением и движениями тела.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H-образную структуру в центре, где расположены нервные клетки и синапсы, обеспечивающие обработку сигналов.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рога находятся в грудном и поясничном отделах и регулируют вегетативные функции внутренних органов.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структура нервов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соединён с телом с помощью 31 пары спинномозговых нервов. Каждый нерв состоит из двигательных и чувствительных волокон, что позволяет передавать сигналы в обе стороны — от мозга к мышцам и от кожи к мозгу.
</a:t>
            </a:r>
            <a:endParaRPr lang="en-US" sz="102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спинномозговых нервов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нервы обеспечивают координацию движений и восприятие различных раздражителей. Благодаря им человек чувствует прикосновения и может быстро реагировать на внешние воздействия, управляя движениями тела.
</a:t>
            </a:r>
            <a:endParaRPr lang="en-US" sz="1063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Спинномозговые нервы: связь тела с мозгом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рефлекторной дуги спинного мозга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передачи сигнала от рецептора к рабочему органу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 функция спинного мозга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пути передают команды от головного мозга к мышцам, регулируя движения и поддерживая тонус мышц для выполнения задач.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передает нервные сигналы от тела в мозг по восходящим путям, обеспечивая восприятие и ощущение внешних и внутренних раздражителей.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содержит три канатика, внутри которых проходят именно эти восходящие и нисходящие пути, обеспечивая быстрый и точный обмен информацией.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16746"/>
            <a:ext cx="4014300" cy="14522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простые спинальные рефлексы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названия рефлексов, их проявления и значение для организма. Все они действуют быстро и автоматически, не требуя участия сознания.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быстро реагировать и проверять состояние нервной системы без сознательного участия.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Неврология человека, учебник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повреждения спинного мозга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часто проявляются нарушения чувствительности, что делает невозможно ощущать боль и прикосновения в поражённой зоне.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позвоночного отдела влияет и на внутренние органы, вызывая проблемы с мочеиспусканием и другими жизненно важными процессами.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спинного мозга приводят к утрате двигательных функций ниже уровня травмы, вызывая паралич и ограничение подвижности конечностей.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спинного мозга: основные примеры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Опухоли, например, глиомы и менингиомы, компримируют ткани спинного мозга, провоцируя неврологические симптомы и слабость.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Миелит — воспалительное поражение спинного мозга, вызывающее слабость и нарушение чувствительности конечностей.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заболевания, включая полиомиелит, вызывают тяжёлые двигательные и чувствительные нарушения, вплоть до параличей.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 дегенеративные болезни могут приводить к постепенному ухудшению функций спинного мозга и нарушению координации.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оборудование для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является ключевым методом выявления патологий спинного мозга, предоставляя детальные изображения структуры и участков поражения. Электронейромиография помогает оценить функцию нервных волокон.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Медикаментозная терапия и реабилитация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включает противовоспалительные и обезболивающие препараты для уменьшения симптомов. После острого периода важна физиотерапия и комплексная реабилитация для восстановления функций.
</a:t>
            </a:r>
            <a:endParaRPr lang="en-US" sz="979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Хирургическое вмешательство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опухолях или тяжёлых травмах проводится операция для устранения компрессии или стабилизации позвоночника, что значительно улучшает прогноз и качество жизни пациента.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лечение заболеваний спинного мозга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 в координации движений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сигнальных цепей между сегментами спинного мозга позволяет согласованно работать мышечным группам, обеспечивая плавность движений.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помогает выполнять сложные моторные действия, такие как бег и плавание, обеспечивая стабильность и адаптацию к внешним условиям.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содержит центральные генераторы ходьбы, которые обеспечивают автоматическую координацию ног при движении без постоянного участия мозга.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спинном мозге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взрослого человека достигает 40–45 сантиметров, масса составляет около 35 граммов. Основной рост завершается к 20 годам, что отражает развитие нервной системы.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спинного мозга сходно у большинства позвоночных животных. Современные методы, включая нейроинтерфейсы, позволяют частично восстанавливать движения после травм спинного мозга.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спинного мозга в жизни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ключевой отдел ЦНС, обеспечивающий передачу сигналов и быстрые реакции организма. Его изучение помогает понять здоровье, диагностировать и лечить важные неврологические болезни.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2026-05-09T13:52:57Z</dcterms:created>
  <dcterms:modified xsi:type="dcterms:W3CDTF">2026-05-09T13:52:57Z</dcterms:modified>
</cp:coreProperties>
</file>