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16. Литературное слушание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внимательно, понимаем текст и замечаем главное.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слушает текст, ему легче понять слова, запомнить героев и увидеть смысл. Это первая ступень к чтению, пересказу и уверенному ответу по содержанию.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слушать на уроке русского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литературного слушания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тексту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не торопится и следит за каждым словом. Он старается услышать, кто говорит, что происходит и почему события развиваются именно так.
</a:t>
            </a:r>
            <a:endParaRPr lang="en-US" sz="1375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запоминать персонажей и их поступки. Тогда легко понять, кто помог, кто ошибся, кто удивил, а кто вызвал улыбку у слушателей.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может звучать весело, спокойно или тревожно. По словам и интонации можно заметить, где хочется смеяться, а где — задуматься.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слушания нужно понять, о чём хотел сказать автор. Иногда подсказкой становятся повторяющиеся слова, важные события и особенно выразительный финал.
</a:t>
            </a:r>
            <a:endParaRPr lang="en-US" sz="13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подготовка к слушанию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важно сесть удобно, убрать лишний шум и быть готовым слушать до конца. Спокойная обстановка помогает не пропустить ни одного важного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книга, иллюстрация и внимательный взгляд на читающего помогают сосредоточиться. Если заранее настроиться на сказку, рассказ или стихотворение, смысл станет понятнее быстрее.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Настраиваемся на работу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себе понять 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путь внимательного слушателя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художественный текст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слушания на уроке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нельзя перебивать и разговаривать с соседом. Тишина помогает услышать каждое слово, не потерять ход событий и не отвлечься на случайную мелочь.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запоминать имена героев и порядок действий. Тогда в ответе не перепутаются персонажи, а события будут рассказаны точно, без смешных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обращать на повторяющиеся слова и важные фразы. Они часто подсказывают, что автор хотел подчеркнуть, и помогают лучше понять содержание.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узнают по тому, что он говорит и как поступает. Если он помогает другим, видно его доброту; если действует смело, заметна решительность. Иногда характер ярко раскрывают смешные промахи.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героя по его словам и поступкам
</a:t>
            </a:r>
            <a:endParaRPr lang="en-US" sz="2663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слушать и слова автора: он может описать внешность, голос, походку и поведение персонажа. Такие подробности делают образ живым и помогают представить героя почти как знакомого.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53923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настроение произведения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 слышится в шутливых словах, живой интонации и быстром темпе чтения. Хочется улыбнуться и ждать, какая забавная деталь появится дальше.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текст звучит ровно и мягко. В нём нет суеты, поэтому можно внимательно рассмотреть героев, место действия и тихие, но важные события.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 создают чудесные события, необычные предметы и особая интонация. В таком тексте легко представить волшебный мир и удивиться вместе с героями.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настроение ощущается в напряжённых словах и более медленном чтении. Слушатель начинает переживать за героя и внимательнее следит за каждым его шагом.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Удивлённое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неожиданность, интонация становится особенно выразительной. Тогда хочется переспросить: как так получилось, что обычное событие вдруг стало необычным?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слова в тексте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или редкие слова не стоит пропускать мимо ушей. Сначала полезно попробовать понять их по соседним словам, потому что фраза часто сама подсказывает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слово повторяется несколько раз, оно, скорее всего, очень важно. Повтор помогает заметить предмет, действие или признак, на который автор хочет обратить внимание.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слова становится ясным по картинке или после объяснения учителя. Иллюстрация особенно помогает, когда слово описывает одежду, предмет или необычное действие.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важно учиться замечать такие слова спокойно и без спешки. Тогда текст становится понятнее, а ответ по содержанию получается точнее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иллюстрация помогает увидеть произведение
</a:t>
            </a:r>
            <a:endParaRPr lang="en-US" sz="2647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— утро и кот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комнату, солнечный свет и кота, который внимательно смотрит наружу. На столе лежит книга, рядом стоит чашка, а на лице героя заметно удивление. Такая иллюстрация сразу подсказывает, что событие тихое, но важное.
</a:t>
            </a:r>
            <a:endParaRPr lang="en-US" sz="954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и маленький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герой идёт по тропинке в лесу, крепко держит корзинку и немного оглядывается. Высокие деревья, мягкая трава и встревоженный взгляд показывают настроение эпизода. По такой картинке легко понять, где происходит действие и что чувствует персонаж.
</a:t>
            </a:r>
            <a:endParaRPr lang="en-US" sz="8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по содержанию текста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ответа строится от общего к частному: от темы и героев — к событиям, причинам поступков и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понять текст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называем, кто участвует в истории. Это помогает не путать героев и сразу понять, о ком идёт речь.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вспоминаем, что произошло сначала, что случилось дальше и чем всё закончилось. Порядок делает ответ точным.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поступков
</a:t>
            </a:r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ищем, почему герой так сделал. Для этого важно заметить слова автора, действия персонажа и его отношение к другим.
</a:t>
            </a:r>
            <a:endParaRPr lang="en-US" sz="139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интересный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выбираем эпизод, который запомнился больше всего. Ответ лучше подкрепить словами из текста и коротким объяснением.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 частям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пересказ начинается с названия, героев и короткого вступления. Затем нужно по порядку назвать основные события, не пропуская важные детали и не путая последовательность.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кратко сказать, чем всё завершилось и какая мысль осталась после чтения. Подсказки «сначала», «потом», «наконец» помогают держать рассказ в порядке.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рассказ: в чём разница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появляются чудеса, волшебные превращения и говорящие животные. События могут происходить в необычном мире, где всё возможно.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обычно изображена более обычная жизнь. Герои ведут себя так, как это бывает у людей в реальных ситуациях, без волшебства.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сказке, и в рассказе важно понять поступки героев и вывод автора. Он помогает увидеть, что хорошо, а что плохо, и почему это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помогают понять текст: герои, события и главная мысль.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следить за этими опорами, смысл текста становится яснее, а важные слова и действия запоминаются без путаницы.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16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самый смешной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больше всего запоминается смешной эпизод: герой споткнулся, удивился или сказал что-то очень неожиданное. Такой момент легко представить, потому что он вызывает улыбку и делает историю живой.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эпизод, который не забывается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сильнее всего трогает тихий и добрый момент: герой помог другу, пожалел маленького или поделился последним. После такого эпизода хочется сказать, почему этот поступок показался важным.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на последних строчках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любимым становится эпизод, где всё вдруг меняется. Сначала слушатель думает одно, а потом сюжет поворачивает совсем в другую сторону, и от этого хочется перечитать или переслушать текст ещё раз.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эпизод и личное впечатление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всё ли понятно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неточности: сначала слушаем заново, потом уточняем слова, имена и порядок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литературное слушание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приучает слушать до конца, не торопиться с ответом и замечать важные слова. Так легче понять текст и не упустить главное.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развивает внимание к героям, их поступкам и чувствам. Ребёнок учится видеть, как слово помогает передать характер и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уважительно говорить о книге, не перебивать и слушать мнение других. Это полезно и на уроке, и в обычном разговоре.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легче читать, пересказывать и отвечать на вопросы. Появляется уверенность, а вместе с ней — интерес к новым историям.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лучше слушает текст, замечает героев и удерживает порядок событий. Эти три умения помогают отвечать спокойно и точно, без лишней спешки.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остаются любопытство и желание узнать продолжение. Ребёнок начинает задавать вопросы и ждать новую историю, как будто книга уже помахала ему рукой.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открывает смысл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учит слышать не только текст, но и его настроение, героев и главную мысль. Оно делает чтение понятнее, а разговор о книге — живым и интересным.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2026-05-21T16:26:15Z</dcterms:created>
  <dcterms:modified xsi:type="dcterms:W3CDTF">2026-05-21T16:26:15Z</dcterms:modified>
</cp:coreProperties>
</file>