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Даниель Дефо — автор «Робинзона Крузо»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писатель, журналист и путешественник (1660–1731). «Робинзон Крузо» (1719) стал всемирным хитом.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писал в годы быстрого роста городов, особенно Лондона. Развивались торговля, мореплавание и печатные газеты, а в обществе бурно спорили о религии и власти. Поэтому читателям были интересны новости, путешествия и истории из жизни.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Дефо: Англия XVII–XVIII веков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Даниель Дефо родился в Лондоне в семье торговца с фамилией Фо; позже добавил к ней приставку «Де», чтобы имя звучало иначе. Так начиналась его будущая литературная карьера.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 писателя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Дефо изучал языки, математику и религиозные предметы. Сначала он даже думал о служении священником, но дальнейшая жизнь повернула его в другие сферы.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школе для диссентеров — так называли людей, не согласных с официальной церковью. Там уделяли внимание дисциплине и самостоятельному мышлению, а не только заучиванию.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поездки и жизненный опыт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работа как учебник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занимался торговлей чулками, вином и строительными материалами. Он сталкивался с реальными запросами людей и учился считать выгоду, издержки и сроки поставок.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бывал во Франции, Испании и Нидерландах, видел разные города и людей. Несколько раз терял деньги и разорялся, но продолжал работать, укрепляя опыт для будущих книг.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жизненных событий и ролей, которые постепенно привели к литературному успеху.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Дефо к писательской славе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писал короткие и острые тексты о политике, религии и жизни общества. Его темы были «близко к людям», поэтому читатели быстро находили смысл и повод для обсуждения.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Памфлет «Кратчайший путь расправы с диссентерами» вызвал скандал: текст был сатирой и насмешкой над слишком строгими взглядами. Острое перо могло принести и славу, и проблемы.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писать просто и убедительно, без лишних украшений. Благодаря живому языку его статьи и памфлеты читались легко, а главные мысли запоминались после первого знакомства.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Журналистская работа сделала Дефо заметным человеком и автором, к которому прислушивались. При этом его независимый взгляд постоянно сталкивался с интересами власти и общественными спорами.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как журналист и автор памфлетов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66981"/>
            <a:ext cx="3848986" cy="168110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Даниеля Дефо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романы и книги: год выхода и кратко — о чем история.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книгах Дефо показывает, как человек ищет выход в трудных обстоятельствах.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Библиографические сведения по основным произведениям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«Робинзон Крузо» и история моряка Селкирка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факт: один на острове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реальная история моряка Александра Селкирка, который несколько лет жил в одиночестве на острове. Этот опыт стал основой для будущего сюжета.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в роман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не ограничился пересказом факта: он построил яркую историю о выживании, труде и надежде, сделав повседневные детали важной частью приключения.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1719 год: выход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«Робинзон Крузо» вышел в 1719 году и быстро стал очень популярным. Читатели узнавали в нем и практичность, и человеческую стойкость.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«Робинзон Крузо» полюбился читателям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романа держится на сочетании приключений и спокойной «работы руками», из-за которой история кажется понятной и реальной.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центре — человек, который трудится и не теряет надежду, читателю легче переживать сложные события вместе с героем.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ключевым элементам, которые выделяют в читательских оценках романа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Робинзона Крузо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из терпения и расчета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добывает пищу не «волшебством», а через привычный труд и наблюдение за островом. Робинзон пробует, ошибается и снова пробует, постепенно понимая, что подходит именно ему. Так повседневные заботы превращаются в настоящее приключение.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растет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учится строить жилье так, чтобы выдержать время и погоду. Сначала он действует осторожно, проверяет, что может принести пользу, и только потом усложняет работу. В его действиях чувствуется спокойная уверенность: выживать помогает умение планировать.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Самообладание важнее паники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считает дни, следит за запасами и держит мысли в порядке. Когда вокруг нет людей, особенно трудно сохранять терпение и не падать духом. Робинзон показывает: надежда — это не слова, а решения, которые он принимает каждый день.
</a:t>
            </a:r>
            <a:endParaRPr lang="en-US" sz="10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09668" y="3304813"/>
            <a:ext cx="242287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 и выживания в книгах Дефо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своими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Робинзон и другие герои учатся строить укрытие, укреплять его, подбирать материалы и инструменты. Читатель видит не «чудо», а последовательность решений и ежедневный труд.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мгновенной удачи Дефо показывает выращивание культур, заботу о почве и планирование еды. Важны терпение и порядок: герой думает наперёд, чтобы не остаться без пищи.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необходимых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всё вокруг героев становится задачей: от утвари до приспособлений. Дефо подробно описывает процесс изготовления, чтобы было понятно, как привычки мастерить помогают выстоять.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 контроль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держится на дисциплине: герои считают дни, ведут «учёт» запасов и заранее готовятся к рискам. Точность в мелочах помогает не сорваться и сохранять самообладание.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500+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большой объём текстов делает очевидным, что наблюдения и конкретика были для писателя повседневной привычкой.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биобиблиографических справочников о Даниеле Дефо (подсчёты отличаются в разных изданиях).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оставил после себя свыше 500 текстов разных жанров: он постоянно включал детали быта, места и даже денег, чтобы читатель воспринимал рассказ как правду.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герои в книгах Дефо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Сирота, который учится выживать шаг за шагом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привычных для эпохи историй о знатных персонажах Дефо ставит в центр сирот и людей «без титулов». Их судьба зависит от труда и обстоятельств. Так возникает напряжение: герой не получает помощь «сверху», он ищет выход сам.
</a:t>
            </a:r>
            <a:endParaRPr lang="en-US" sz="1269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Молль Флендерс: выживание в жёстком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«Молль Флендерс» главная героиня пытается сохранить жизнь и достоинство в несправедливых порядках. Она сталкивается с трудностями, ошибками и последствиями решений. Роман показывает, как мечта о лучшем будущем может сосуществовать с рискованной реальностью.
</a:t>
            </a:r>
            <a:endParaRPr lang="en-US" sz="12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произведений Дефо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сюжетов о приключениях, Дефо особенно интересует, как человек поступает в испытаниях: действует, сомневается, учится на ошибках.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Равномерность в модели подчёркивает: темы у Дефо взаимосвязаны. Выживание и труд поддерживают жизнь, а размышления и моральные выборы объясняют мотивы героев.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 перечню тем из описания презентации; точные доли встречаемости не приводятся.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писал короткими и ясными фразами, стараясь не перегружать рассказ украшениями. Такой подход помогает читателю держать внимание на событиях, а не на «словесных трюках».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звучал убедительно, писатель нередко добавлял числа, даты и перечисления. Конкретика делает историю похожей на отчёт и помогает выстроить логический порядок происходящего.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приём — точные детали: предметы, привычки, ход работ. Читатель словно «видит рядом», как герой делает шаги и принимает решения, веря в правдоподобность.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построения текста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повторяющихся сюжетных действий в произведениях Дефо: испытание и практические попытки справиться с ним.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история у Дефо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66015"/>
            <a:ext cx="440226" cy="391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66014"/>
            <a:ext cx="440228" cy="3913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Дефо для литературы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обычного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доказал, что героем романа может стать не только богатый и знатный. В центре оказываются простые люди, которые думают, трудятся и отвечают за свои решения.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через детали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приключение опирается на реальность: работа, быт, путешествия и наблюдения. Благодаря этому читатель доверяет сюжету и ощущает «дорогу» внутри истории.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реалистической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многие авторы переняли подход Дефо: описывать мир так, чтобы он казался узнаваемым. Так расширилась традиция реалистического романа, где важны правда и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6137" y="1587736"/>
            <a:ext cx="227172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Даниель Дефо как человек своей эпохи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сфер занятий Дефо, примеров его деятельности и того, какое значение это имело для его репутации и творчества.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Дефо складывалась из разных профессий: наблюдения из торговли и прессы поддерживали правдоподобие романов, а политический опыт добавлял остроты темам.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описания презентации (сводка из пунктов слайдов).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500+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объём публикаций показывает, насколько писатель работал упорно и многосторонне.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биобиблиографических справочников о Даниеле Дефо (точное число варьируется в разных изданиях).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создал свыше 500 текстов разных жанров. Его идеи доходили до читателей быстро: в газеты, памфлеты и новые книги, даже когда он сталкивался с рисками.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Даниель Дефо важен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 показал, что героем книги может стать обычный человек. Его произведения связывают реальную жизнь, смелость, труд и сюжет. Эти истории учат не сдаваться и верить в успех.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2026-05-12T21:15:37Z</dcterms:created>
  <dcterms:modified xsi:type="dcterms:W3CDTF">2026-05-12T21:15:37Z</dcterms:modified>
</cp:coreProperties>
</file>