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 литературе: точка, которая меняет смысл всего текста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сцена нередко переосмысливает все, что было до нее.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финал связывает кульминацию, развязку и авторскую оценку. Он помогает увидеть, как сюжет превращается в смысл, а поступки героя — в итоговую мысль текста.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как ключ к пониманию произведения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может подтвердить основную тему, усилить трагическое впечатление или открыть скрытый смысл, который был неочевиден в начале произведения.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завершает событийную линию и фиксирует итоговое состояние художественного мира, показывая, к чему привело столкновение героев и обстоятельств.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отчетливо выявляет мотивы выбора, вины, ответственности, надежды или утраты, поэтому последняя сцена часто звучит сильнее предыдущих эпизодов.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финала в художественном тексте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640598"/>
            <a:ext cx="4152000" cy="21370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 и школьной программе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систематизация типов финала и их художественного эффекта.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финала определяет не только завершение сюжета, но и способ чтения произведения: от однозначности до многозначности.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литературных финалов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экспертная оценка по материалам школьного анализа литературы
</a:t>
            </a:r>
            <a:endParaRPr lang="en-US" sz="847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баланс: один яркий прием не заменяет продуманной композиции и точного смыслового итога.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завершенность и тематическая оправданность; остальные признаки усиливают эффект, но не заменяют его.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делают финал сильным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деталь как смысловой акцент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меняет тон финала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предмет, вечерний свет или уходящая фигура часто заменяют прямое объяснение. Через них читатель сам считывает завершение, разрыв, надежду или внутренний выбор героя.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который говорит вместо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произведения одна деталь может стать главным носителем смысла: письмо, свеча, дверь, дорога или пустая комната. Такая вещь не просто обозначает предметный мир, а концентрирует итог конфликта.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путь к финалу в композиции произведения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сюжета от исходной ситуации до смыслового итога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не закрывает все сюжетные и нравственные вопросы, а оставляет читателю пространство для догадки о будущем героя и последствиях его выбора.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выразителен там, где важнее внутренний вопрос, чем окончательная развязка: смысл переносится с события на размышление о нем.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такой финал помогает увидеть авторскую установку на многозначность, а не на прямой ответ или простую мораль.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в русской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финал и эффект завершенности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финал доводит основной конфликт до отчетливой развязки, поэтому читатель получает ощущение композиционной собранности и логической ясности.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убедителен в произведениях с четкой причинно-следственной связью, где каждый поступок героя ведет к понятному последствию.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реалистической литературе такой финал часто подчеркивает нравственный вывод, социальную оценку или окончательное изменение судьбы персонажа.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развязка подготовлена всем ходом текста, завершение воспринимается не случайным, а необходимым и художественно оправданным.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художественных финалов в школьной практике
</a:t>
            </a:r>
            <a:endParaRPr lang="en-US" sz="977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точнее последняя сцена, тем сильнее она удерживается в памяти читателя.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дает сочетание нескольких качеств: эмоционального напряжения, символичности и лаконичной формы.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запоминающегося финала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выбор героя как итог его пути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герой не просто оказывается в новых обстоятельствах — он подтверждает или опровергает собственные принципы. Именно этот выбор показывает, что оказалось для него важнее: страх, долг, любовь или правда.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развязка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позволяет увидеть, изменился ли персонаж по сравнению с началом. Иногда путь приводит к взрослению, иногда — к духовному краху, но в любом случае итог становится измерением прожитого опыта.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внутреннего движения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 фиксирует момент, когда герой окончательно понимает себя и свое место в мире. В этот момент особенно заметно, что он принял, что отверг и какой ценой дался ему выбор.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Самоопределение героя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старших классов финал часто связывает событие с личной ответственностью. Поэтому итог судьбы героя воспринимается не как случайность, а как закономерный результат его поступков и решений.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точка судьбы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26875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теории литературы; школьный анализ композиции и финала.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приемы делают концовку не просто завершением сюжета, а смысловым акцентом, который помогает читателю глубже понять тему и авторскую позицию.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контраст работают на структуру, символ и пауза — на глубину. Вместе они делают концовку одновременно ясной, напряженной и интерпретируемой.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усиливающие финал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Финалы, которые стали хрестоматийными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Раскольников: конец как начало покаяния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Достоевского не закрывает вопрос мгновенно: герой еще только входит в путь внутреннего перелома. На фоне суровой реальности особенно заметна надежда на духовное возрождение, и именно это меняет восприятие всего романа.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Онегин: остановка перед окончательным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пушкинском романе в стихах последняя перспектива не сводится к простой развязке. Читатель остается перед выбором: видеть в ней разочарование, свободу или историческую неустроенность героя, который так и не обрел опору.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тишина, которая звучит громче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Чехова финальная пауза часто важнее любой длинной реплики. Герои остаются в пространстве несбывшегося, а молчание в конце подчеркивает, что конфликт не исчез, а лишь перешел в скрытую, почти болезненную форму.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развязка возникает случайно и не вытекает из поступков героя, читатель чувствует искусственность. Такой конец обесценивает предшествующие эпизоды и делает конфликт менее убедительным.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и чрезмерное объяснение: когда автор слишком прямо формулирует вывод, текст теряет многозначность. Вместо художественного напряжения остается только пересказ уже понятной мысли.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финал нарушает доверие к герою и к композиции в целом. Когда последняя сцена противоречит логике событий, произведение кажется незавершенным или внутренне несобранным.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слабый финал разрушает целостность произведения
</a:t>
            </a:r>
            <a:endParaRPr lang="en-US" sz="214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ожидание читателя ведет к финалу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первые сигналы текста формируют ожидание и как финал подтверждает или переосмысливает его.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анализа композиции; обобщение по теории повествования.
</a:t>
            </a:r>
            <a:endParaRPr lang="en-US" sz="93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лирической прозе и драме спад после развязки часто сопровождается короткими, почти остановленными фразами: текст как будто дает читателю время осмыслить произошедшее.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растет к кульминации и снижается в финале. Это помогает не только завершить событие, но и выделить главный смысловой акцент.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повествования перед развязкой и после нее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жанре именно одна строка часто заменяет развернутую развязку и задает окончательную интонацию текста.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решающая фраза может удержать весь смысл малой формы.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поэтике малых жанров и школьному анализу литературы.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реплика как смысловая вершина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реплика может звучать как приговор, признание или горькая ирония. Она сжимает конфликт в одну фразу и заставляет читателя услышать скрытое напряжение между словами.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драме особенно важна интонация последней фразы: спокойная внешне, она нередко открывает трагизм ситуации. Так финал становится не завершением, а усилением внутреннего разлома.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последняя реплика часто возвращает к теме выбора и ответственности. Даже короткое высказывание способно изменить отношение к герою и пересобрать весь предшествующий сюжет.
</a:t>
            </a:r>
            <a:endParaRPr lang="en-US" sz="1132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и Островского последняя фраза нередко оставляет ощущение недосказанности. Читатель понимает, что конфликт не снят, а продолжает существовать за пределами текста.
</a:t>
            </a:r>
            <a:endParaRPr lang="en-US" sz="11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учебного анализа финала; условная шкала оценки, составленная по литературоведческим критериям.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 финал по единой шкале: так легче увидеть, какие стороны сильнее выражены, а где концовка кажется слишком прямолинейной или искусственной.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финал не максимален по одному признаку, а уравновешен по нескольким. Именно баланс делает концовку убедительной и художественно значимой.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анализа финала на уроке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— последняя точка, которая меняет всё прочтение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финал не просто закрывает сюжет: он проверяет тему, характер героя и авторскую мысль. Именно поэтому последняя сцена часто остается в памяти сильнее всего.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2026-05-20T01:42:24Z</dcterms:created>
  <dcterms:modified xsi:type="dcterms:W3CDTF">2026-05-20T01:42:24Z</dcterms:modified>
</cp:coreProperties>
</file>