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новая религия? Основные вопросы и направления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религии раскрывают изменения в жизни и мышлении людей за последние столетия.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XX–XXI веках мир стремительно меняется: научный прогресс, глобализация и обмен культурами заставляют людей искать новые духовные ответы и формы веры.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появляются новые религии?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«новая религия»: определение и черты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религии возникли в последние 100–150 лет, предлагая современные взгляды и связи с актуальными проблемами общества и личности.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отличает особое внимание к духовному развитию каждого человека и адаптация учений под нужды современного мира.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движения активно используют технологии и чаще всего привлекательны для жителей городов и молодежи.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48140"/>
            <a:ext cx="7101300" cy="21617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Примеры новых религий мира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данные о самых известных новых религиях, годах их создания, странах и основателях.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религии возникают в разных регионах, часто с харизматичными основателями, что отражает глобальный характер этого феномена.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из религиоведческих исследований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события – толчок для новых верований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миграции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населения и смешение культур создали новые социальные условия для формирования религиозных движений.
</a:t>
            </a:r>
            <a:endParaRPr lang="en-US" sz="1900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(1914-1918)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Масштабные потрясения и утраты заставили людей искать новые духовные пути и утешение вне традиционных религий.
</a:t>
            </a:r>
            <a:endParaRPr lang="en-US" sz="190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Научно-технический прогресс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электроники, массовая электрификация и новые технологии расширили возможности для распространения идей.
</a:t>
            </a:r>
            <a:endParaRPr lang="en-US" sz="1900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интернета и цифровых технологий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1990-х годов сеть стала площадкой для создания новых общин и распространения учений практически мгновенно.
</a:t>
            </a:r>
            <a:endParaRPr lang="en-US" sz="1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новые религии отличаются от старых?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значимость и гибкость учений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религии делают акцент на развитии личности и гибко адаптируют свои идеи под запросы времени. Ритуалы проще и понятнее для молодежи, отвечая их жизненному опыту.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современный стиль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через интернет и применение цифровых средств позволяют этим движениям быстро находить и удерживать аудиторию среди городских молодых людей.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церковь проявляет осторожность, обсуждая влияние новых движений на верующих и сохранение традиционной доктрины.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совет церквей признаёт важность свободного выбора, но подчёркивает необходимость защиты от потенциальных угроз сект.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случаях отмечается сотрудничество между традиционными и новыми религиями в рамках социальных или образовательных программ.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зачастую возникают конфликты из-за различий в ценностях, образе жизни и общественном влиянии новых движений.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и реакция традиционных религий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Молодежь до 30 лет составляет большую часть последователей, особенно в больших городах по всему миру.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новых религиозных движений стремительно растёт, подчеркивая их актуальность и значимость в современном обществе.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Статистический обзор религиоведческого центра, 2021 год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Количество новых религий и их последователей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4933" y="2553383"/>
            <a:ext cx="502200" cy="401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смысла жизни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93425" y="322323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люди стремятся понять своё место в мире и найти ответы на сложные вопросы о жизни и предназначении.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общности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6331900" y="3223231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религиозное движение даёт ощущение принадлежности, поддержки и возможности дружеского общения с единомышленниками.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9075" y="48424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подход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93425" y="546979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Открытость, доброжелательность и применение технологий помогают молодёжи воспринимать новые религии как актуальные и близкие.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14" name="Text 7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молодежь интересуется новыми религиями?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интернета и соцсетей в развитии новых религий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Виртуальные храмы и обряды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многие ритуалы проводят в онлайн-формате — через стримы и чаты, что расширяет доступ к духовным практикам для подростков из разных стран.
</a:t>
            </a:r>
            <a:endParaRPr lang="en-US" sz="1746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Сообщества в социальных сетях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и форумы помогают молодежи обмениваться опытом, находить единомышленников и изучать религиозные учения в комфортном цифровом пространстве.
</a:t>
            </a:r>
            <a:endParaRPr lang="en-US" sz="1746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Киберцеркви и обучение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церкви, функционирующие исключительно в интернете, предлагающие интерактивное обучение и поддерживающие связь с целью повышения духовного развития.
</a:t>
            </a:r>
            <a:endParaRPr lang="en-US" sz="184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таких движений часто появляются уникальные традиции, символы и система уровней, развивающие внутренний порядок и наставничество.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большинства новых религий лежит харизматичный лидер или основатель с уникальной историей, вокруг которого формируется сообщество верующих.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Члены движений участвуют в совместных собраниях, ритуалах и обрядах, что помогает укреплять чувство принадлежности и общности.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организация новых религиозных движений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развитию толерантности, уважению к другим взглядам и внутренней трансформации личности.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акцент ставится на индивидуальном духовном росте и поиске глубокого смысла жизни в современном мире.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сочетаются элементы различных духовных учений, создавая новые интерпретации традиционных текстов.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Подчеркивается применение современных научных знаний и духовных практик для гармоничного развития человека.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идеи и ценности новых религий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символика и атрибутика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религиозные движения используют оригинальные знаки, логотипы и характерные предметы одежды, что помогает выделиться и выразить свою идентичность.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Ритуальные атрибуты и символы отражают синтез традиций и современности, способствуя укреплению чувства принадлежности среди последователей.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89900" y="173200"/>
            <a:ext cx="11212200" cy="10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причины появления новых религий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719600" y="1481375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урбанизации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переселялись в города, что меняло привычный уклад жизни и стимулировало поиск новых форм поддержки и общения.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512850" y="293545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 социальные кризисы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в жизни, войны и перемены вызывали потребность в новых духовных ответах и объединениях.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10775" y="4762075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семейных и образовательных структур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в традиционных ценностях и воспитании способствовали формированию новых религиозных взглядов и сообществ.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мнение разделено: кто-то видит в новых религиях возможность обретения новых смыслов и поддержки.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расследования и жалобы по поводу возможного обмана или давления внутри некоторых религиозных сообществ.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регулируют деятельность движений через регистрацию и контроль, иногда ограничивая организации за нарушение законов.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общества и государства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1624" y="2023167"/>
            <a:ext cx="428700" cy="381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31699" y="2023167"/>
            <a:ext cx="428700" cy="3810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5824" y="4185750"/>
            <a:ext cx="420300" cy="42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35899" y="4185750"/>
            <a:ext cx="420300" cy="420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новых религий на культуру и общество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Благотворительность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движения организуют помощь нуждающимся, участвуют в социальных и гуманитарных акциях.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проекты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Проводятся курсы и семинары по духовному развитию и этическим вопросам для разных групп населения.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инициативы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религии способствуют сохранению природы и организуют экологические кампании.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молодёжную культуру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мотивы отражаются в моде, музыке и популярном искусстве, формируя новые культурные тренды.
</a:t>
            </a:r>
            <a:endParaRPr lang="en-US" sz="1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55216" y="468600"/>
            <a:ext cx="4346369" cy="591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600" y="796625"/>
            <a:ext cx="63021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и вызовы: на что стоит обратить внимание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1175825" y="4405075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Известны случаи финансовых махинаций и нарушений этических норм со стороны лидеров, поэтому важна осторожность и критическое мышление при вступлении.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75925" y="2549350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ряде движений встречается психологическое давление на членов и ограничение общения с близкими, что может привести к социальной изоляции.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2825654"/>
            <a:ext cx="6463500" cy="23382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Законодательство разных стран определяет отношение и регулирование новых религиозных движений.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отражают культурные и правовые особенности каждой страны, влияя на свободу деятельности новых религиозных движений.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Отчёты международных исследовательских организаций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отношений к новым религиям в мире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80% новых религиозных движений будут применять онлайн-форматы для укрепления сообщества и распространения учений.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использование цифровых платформ станет ключевым инструментом развития новых религий.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Аналитика по развитию религиозных интернет-платформ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религии: отражение духа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религиозные движения отвечают на актуальные запросы общества, поддерживают личностный рост и укрепляют социальные связи, способствуя культурному многообразию и взаимопониманию.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2026-05-10T09:46:35Z</dcterms:created>
  <dcterms:modified xsi:type="dcterms:W3CDTF">2026-05-10T09:46:35Z</dcterms:modified>
</cp:coreProperties>
</file>