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познания: как новые знания делают мир интереснее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превращает урок в открытие, а ответ — в маленькую победу.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8–9 лет так хочется узнавать новое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мир кажется полным загадок: почему идёт дождь, как растут растения, откуда берутся вещи. На уроке «Окружающий мир» ответы постепенно складываются в понятную картину жизни вокруг нас.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начинается с простого вопроса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«почему»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 может открыть целую тему. Сначала ребёнок просто удивляется, а потом начинает искать причину, сравнивать и замечать, как одно событие связано с другим.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за окном, повадки животных, рост растений и семейные привычки становятся интереснее, если рассматривать их внимательно. Так обычный день превращается в урок наблюдательности.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детское «что это?» или «зачем?» подсказывает новую дорогу к знаниям. Из таких вопросов рождаются разговоры, задания и маленькие открытия, которые легко запоминаются.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урок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классе звучат вопросы, урок становится не скучным, а настоящим поиском. Ребёнок чувствует: он не просто слушает, а сам помогает находить полезные ответы.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Момент, когда всё становится понятным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Внезапная 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ответ долго не складывается, а потом вдруг всё становится ясно. В этот миг появляется радостное чувство: будто в голове щёлкнул маленький замочек и открылся секрет.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победа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решённая задача, удачный опыт или найденное объяснение вызывают гордость. Особенно приятно, когда ответ получен после старания, а не просто подсказан кем-то другим.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ученика с раскрытой книгой хорошо передаёт этот момент. Взгляд становится внимательным, а на лице появляется улыбка: «Теперь понял!» — и это очень вдохновляет.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успех запоминается надолго. Он показывает, что труд не был напрасным, а терпение и внимание действительно помогают добраться до верного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помогают учиться лучше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неточность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показывает не слабость, а попытку разобраться. Если внимательно посмотреть на неё, становится ясно, где именно мысль свернула не туда и что стоит проверить ещё раз.
</a:t>
            </a:r>
            <a:endParaRPr lang="en-US" sz="1519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Исправить и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исправляет ответ сам, правило запоминается лучше. Теперь он не просто знает, как надо, а понимает, почему именно так получается правильный результат.
</a:t>
            </a:r>
            <a:endParaRPr lang="en-US" sz="1558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Смелее пробовать снова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делают обучение спокойнее, потому что разрешают искать, сравнивать и не бояться. После исправления появляется уверенность: следующая попытка будет намного удачнее.
</a:t>
            </a:r>
            <a:endParaRPr lang="en-US" sz="15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613" y="1789450"/>
            <a:ext cx="14962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2748" y="1798217"/>
            <a:ext cx="249600" cy="22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3870" y="1798217"/>
            <a:ext cx="249600" cy="22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6181" y="1789450"/>
            <a:ext cx="209475" cy="23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нужны каждый день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на улице можно замечать погоду, следы, деревья, птиц и дороги. Даже короткая прогулка даёт повод задать вопрос и увидеть что-то новое.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знание помогает считать, читать инструкции, ухаживать за растениями и соблюдать порядок. Обычные дела становятся понятнее, если выполнять их внимательно и по шагам.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энциклопедии открывают сведения о природе, людях, профессиях и событиях. Здесь можно найти ответ почти на любой вопрос, если искать спокойно и вдумчиво.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Экспонаты рассказывают о прошлом, быте и открытиях людей. В музее знания словно оживают: можно рассматривать предметы и представлять, как ими пользовались раньше.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опытах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опыты с водой, светом или семенами помогают увидеть, как работает мир. Когда ребёнок сам проверяет предположение, открытие запоминается особенно крепко.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открывает большой и маленький мир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которая зовёт в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книга может перенести читателя в далёкую страну, в лес или в старинный город. На страницах появляются новые слова, а рядом словно ждут глобус и закладка, готовые помочь в пути. Чтение делает мир шире, даже если сидишь за партой.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с историей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Лист, камешек, шишка или модель самолёта тоже могут стать поводом для чтения. Один предмет вызывает вопрос, а книга подсказывает ответ, и обычная вещь вдруг становится особенно интересной. Так знания соединяются с тем, что можно увидеть и потрогать.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за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читает, он не только узнаёт факты, но и пополняет словарь. Новые слова сначала кажутся непривычными, а потом становятся понятными и полезными. Книга помогает замечать, как много вокруг интересного, если смотреть внимательно и с любопытством.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учит быть внимательным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посмотреть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выбирает объект и просто смотрит на него: на облако, лист, игрушку или птицу. Важно не спешить, чтобы заметить первое впечатление и общую картину.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задать вопрос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внимательного взгляда появляются более точные вопросы: почему изменился цвет, как движется предмет, что происходит дальше. Так наблюдение помогает сделать следующий шаг к знанию.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заметить детали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внимание ищет цвет, форму, размер, звук, движение и изменения. Чем точнее наблюдение, тем больше признаков можно назвать и тем яснее становится предмет.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опыт показывает, как всё работает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высказывает догадку: что будет, если положить предмет в воду, поднести магнит или поставить семя на свет. Предположение делает опыт не случайным, а осмысленным.
</a:t>
            </a:r>
            <a:endParaRPr lang="en-US" sz="1317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идёт сам опыт. Важно сравнить, что получилось на деле, и внимательно следить за изменениями. Иногда результат удивляет, но именно это и помогает учиться.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опыта легче увидеть причину и следствие. Ребёнок замечает, что произошло, и может объяснить это своими словами, а не просто повторить готовый ответ.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появляется новое знание: как ведёт себя вода, почему движется магнит или что нужно семени для роста. Такой вывод остаётся в памяти надолго, потому что найден самостоятельно.
</a:t>
            </a:r>
            <a:endParaRPr lang="en-US" sz="13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новому знанию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вопрос превращается в понимание через наблюдение, проверку и вывод.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узнавать проще и интереснее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беседе каждый ученик может добавить свою мысль, а учитель помогает уточнить ответ. Так классу легче увидеть важные детали и не пропустить нужную подсказку.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идеи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мнения разные, появляется повод подумать глубже. Сравнение версий учит замечать, чем похожи и чем отличаются ответы, и приводит к более точному выводу.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общее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поиск помогает не торопиться и проверять каждую догадку. Общий ответ получается не случайно, а после спокойного обсуждения и внимательного слушания.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Радуемся открытию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вместе находит правильный ответ, радость становится общей. Такое маленькое открытие укрепляет дружбу, уверенность в себе и желание узнавать новое дальше.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тоже учат думать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помогают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ребёнок учится следовать правилам, ждать своей очереди и не путаться в действиях. Это развивает внимание и помогает работать аккуратно, даже когда очень хочется быстрее.
</a:t>
            </a:r>
            <a:endParaRPr lang="en-US" sz="1193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становится задачей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Пазл, конструктор или викторина превращают поиск ответа в интересную задачу. Ребёнок пробует разные варианты, сравнивает их и постепенно находит верный ход без лишнего напряжения.
</a:t>
            </a:r>
            <a:endParaRPr lang="en-US" sz="1145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Запоминается легче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задание часто удерживает внимание дольше, чем обычное повторение. Интерес, движение и небольшой соревновательный момент помогают новым сведениям лучше закрепляться в памяти.
</a:t>
            </a:r>
            <a:endParaRPr lang="en-US" sz="1187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спокойно побеждать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учит не только думать, но и достойно принимать результат. Победа радует, а ошибка не пугает: её можно обсудить, исправить и попробовать ещё раз.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связей между нейронами укрепляется, тем легче запоминаются удивительные открытия и школьные успехи.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Azevedo et al., 2009, Journal of Comparative Neurology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86 миллиардов
</a:t>
            </a:r>
            <a:endParaRPr lang="en-US" sz="6441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нейронов работают в мозге человека и помогают связывать новое знание с уже известным.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 ведут к большим знаниям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Сегодняшний вопрос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начинается с одного интереса: что это такое и почему так происходит. Уже первый вопрос задаёт направление для поиска ответа и делает тему понятнее.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76075" y="205817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факт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короткому объяснению добавляется одна важная деталь. Она не перегружает память, а помогает постепенно собрать целую картину из небольших, но полезных знаний.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83375" y="291129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практике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ребёнок читает, наблюдает или пробует опыт. Так новый материал становится не просто услышанным, а увиденным и понятым собственными глазами.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76075" y="375923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маленьких шагов появляется прочное знание и чувство успеха. Становится легче двигаться дальше, потому что каждый следующий урок опирается на уже понятное.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маленьких исследователей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на подоконнике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заметила, что у цветка на подоконнике листья тянутся к свету. Она записала наблюдение в блокнот, а потом проверила, как меняется положение растения у окна. Маленький опыт помог ей понять: растениям действительно нужен свет.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летит самолёт?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собрал игрушечный самолёт и стал рассматривать его крылья. С помощью лупы он сравнил форму деталей, а потом прочитал в книге, как воздух помогает машине держаться в небе. Рядом лежали аккуратные заметки и рисунок наблюдений.
</a:t>
            </a:r>
            <a:endParaRPr lang="en-US" sz="11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4650" y="3066545"/>
            <a:ext cx="233700" cy="186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ответы безопасно и надёжно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сведения подобраны по теме и проверены для школьников. Это помогает быстро найти нужное объяснение и не запутаться в лишних подробностях.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можно найти книги, атласы и справочники для детей. Там легко сравнить несколько источников и выбрать тот, который объясняет тему яснее.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энциклопедия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даёт короткие и понятные ответы на разные вопросы. В ней удобно искать факты о природе, людях, технике и явлениях вокруг нас.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взрослые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доверенные взрослые помогают понять сложный материал без ошибок. Если вопрос пока неясен, полезно спросить и вместе проверить ответ ещё раз.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получилось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ученик проходит трудность шаг за шагом, пока не добивается результата.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217"/>
            <a:ext cx="249600" cy="22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2748" y="1798217"/>
            <a:ext cx="249600" cy="22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6118" y="1798217"/>
            <a:ext cx="249600" cy="2218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познания есть в каждом школьном предмете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чтении открываются новые истории, герои и слова. Ребёнок учится понимать смысл текста, замечать настроение автора и аккуратно собирать значения незнакомых выражений.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математике особенно важны точность и логика. Каждое верное действие подтверждает, что задача решена правильно, а аккуратный ответ приносит спокойную радость.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предмет помогает узнавать природу, людей и события вокруг. Наблюдения, вопросы и простые выводы делают обычные явления понятными и по-настоящему интересными.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музыке ребёнок слышит ритм, темп и настроение. Он учится различать звучание инструментов и понимать, как музыка может передавать радость, спокойствие или удивление.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труде появляется умение делать вещи своими руками. Здесь особенно ценятся аккуратность, терпение и внимание к шагам работы, потому что именно они приводят к красивому результату.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40575" y="258900"/>
            <a:ext cx="4941900" cy="105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интерес к учёбе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3940575" y="1577350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сам формулирует вопрос или выбирает тему, учёба становится личной. Появляется желание разобраться, а найденный ответ запоминается лучше и дольше.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40575" y="225201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помогают учиться без скуки и лишнего напряжения. В них есть интерес, действие и лёгкая радость соревнования, поэтому внимание держится дольше.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940575" y="2926681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за старание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взрослого особенно важна, когда ученик старается, но ещё не всё получается. Тёплые слова укрепляют уверенность и помогают не бояться следующей попытки.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940575" y="360134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отдых даёт возможность снова сосредоточиться. После паузы ребёнку легче слушать, думать и не уставать от новых сведений, как от долгой дороги без привала.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940575" y="427602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новое связано с жизнью ребёнка, оно становится ближе и понятнее. Тогда школьные знания будто находят знакомую дорожку и легче остаются в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Познавать мир — значит радоваться каждому открытию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запускает поиск, старание приводит к результату, а маленькие открытия делают учёбу живой. Когда ребёнок задаёт вопросы, наблюдает и пробует снова, он каждый день узнаёт что-то новое.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2026-05-26T05:43:25Z</dcterms:created>
  <dcterms:modified xsi:type="dcterms:W3CDTF">2026-05-26T05:43:25Z</dcterms:modified>
</cp:coreProperties>
</file>