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Жизнь и вера европейцев в Средние века
</a:t>
            </a:r>
            <a:endParaRPr lang="en-US" sz="2892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 повседневность, традиции и верования людей того времени.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Европа представляла собой сложное сочетание народов и культур, включая франков, славян, германцев и кельтов. С возникновением христианства изменился образ жизни и мировоззрение, но древние традиции сохранялись, влияя на обычаи и социальные отношения.
</a:t>
            </a:r>
            <a:endParaRPr lang="en-US" sz="1239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в эпоху Средневековья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79875" y="1350177"/>
            <a:ext cx="1819500" cy="14321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4725" y="1350162"/>
            <a:ext cx="1813200" cy="14519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3838" y="1350681"/>
            <a:ext cx="1821900" cy="142513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99100" y="1350410"/>
            <a:ext cx="1823700" cy="14514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836500" y="2902051"/>
            <a:ext cx="16860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Крестьяне: основа хозяйства и экономики
</a:t>
            </a:r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обрабатывали землю, разводили скот и обеспечивали общество продуктами питания. Они платили оброк и были зависимы от своих господ, но образовывали большую часть населения.
</a:t>
            </a:r>
            <a:endParaRPr lang="en-US" sz="999" dirty="0"/>
          </a:p>
        </p:txBody>
      </p:sp>
      <p:sp>
        <p:nvSpPr>
          <p:cNvPr id="13" name="Text 1"/>
          <p:cNvSpPr txBox="1"/>
          <p:nvPr/>
        </p:nvSpPr>
        <p:spPr>
          <a:xfrm>
            <a:off x="587650" y="2902051"/>
            <a:ext cx="16860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Знать: правящая элита и землевладельцы
</a:t>
            </a:r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Знать управляла землями, взимала налоги и участвовала в военных походах. Их положение было наследственным, а власть закреплялась титулами и связями с королём.
</a:t>
            </a:r>
            <a:endParaRPr lang="en-US" sz="1033" dirty="0"/>
          </a:p>
        </p:txBody>
      </p:sp>
      <p:sp>
        <p:nvSpPr>
          <p:cNvPr id="14" name="Text 2"/>
          <p:cNvSpPr txBox="1"/>
          <p:nvPr/>
        </p:nvSpPr>
        <p:spPr>
          <a:xfrm>
            <a:off x="2670600" y="2902051"/>
            <a:ext cx="16860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Рыцари: воины и хранители чести
</a:t>
            </a:r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Рыцари служили знатью, придерживались строгого кодекса чести и обороняли свои земли. Их жизнь сочетала военную службу с рыцарскими турнирами и религиозными обетами.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4753550" y="2902051"/>
            <a:ext cx="16860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Духовенство: хранители веры и знания
</a:t>
            </a:r>
            <a:pPr algn="l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Духовники проводили богослужения, обучали грамотности и заботились о больных. Они влияли на моральное воспитание и сохраняли рукописи и книги.
</a:t>
            </a:r>
            <a:endParaRPr lang="en-US" sz="1077" dirty="0"/>
          </a:p>
        </p:txBody>
      </p:sp>
      <p:sp>
        <p:nvSpPr>
          <p:cNvPr id="16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7" name="Text 5"/>
          <p:cNvSpPr txBox="1"/>
          <p:nvPr/>
        </p:nvSpPr>
        <p:spPr>
          <a:xfrm>
            <a:off x="436500" y="276250"/>
            <a:ext cx="66288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сословия средневекового общества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6678" y="2477750"/>
            <a:ext cx="2543744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функции и права четырёх сословий средневековой Европы.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сословие имело чётко определённые права и обязанности, формируя структуру общества.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Европы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сословий
</a:t>
            </a:r>
            <a:endParaRPr lang="en-US" sz="2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Браки часто заключались по договорённости родителей с целью укрепления социального положения семьи. Семья служила опорой и гарантией выживания в трудных условиях.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участвовали в труде: мальчики учились ремеслам или работе в поле, девочки занимались ведением домашнего хозяйства и заботой о младших.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устои и традиции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5633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соборы служили не только местом поклонения, но и символом богатства и веры. Их строительство порой длилось десятилетиями, например, Кёльнский собор впечатляет масштабами и витражами.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633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Грандиозность соборов и их значение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755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храмов возвышались иконы и скульптуры, а колокола звонили к молитве и важным событиям. Службы стали центром общественной жизни, собирая жителей деревень и городов вместе.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755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Духовная атмосфера церквей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36500" y="276250"/>
            <a:ext cx="7225500" cy="7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 символика храмов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Духовенство и монастырская жизнь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312875" y="19447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монастыри являлись центрами религиозного просвещения и образовательной поддержки, где сохранялись книги и знания.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312875" y="32591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Во-вторых, монастырские общины обслуживали больных и нуждающихся, снабжая аптеками и приютами сирот, тем самым укрепляя социальную структуру.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5-10%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Грамотность была редким умением среди населения; книги хранились и переписывались в монастырях и были недоступны простым людям.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имели способности к чтению и письму, преимущественно духовные и знатные лица.
</a:t>
            </a:r>
            <a:endParaRPr lang="en-US" sz="1187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об обучении в Средние века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печатного станка в середине XV века ускорило распространение письменных знаний.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Постепенный рост грамотности свидетельствует о социальной и культурной эволюции средневекового общества.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и археологические находки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грамотности в Европе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Деревенская жизнь и сельское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населения занималась земледелием и животноводством, выращивая основные культуры и поддерживая хозяйство семьи. Жизнь была подчинена циклам природы и сезонам.
</a:t>
            </a:r>
            <a:endParaRPr lang="en-US" sz="1029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торговля и ремесла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концентрировали торговлю и ремесленные мастерские. Были гильдии, контролировавшие качество продукции и регулировавшие цены, что создавалось вокруг рынков и замков.
</a:t>
            </a:r>
            <a:endParaRPr lang="en-US" sz="1144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сооружения и городская инфраструктура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города были окружены крепостными стенами для защиты от нападений. Внутри города можно было встретить церкви, рынки, склады и жилые дома различного класса.
</a:t>
            </a:r>
            <a:endParaRPr lang="en-US" sz="1051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жизни в деревнях и городах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Католическая церковь играла ключевую роль в жизни средневековых европейцев, определяя основные моральные нормы и обряды общества. Религия пронизывала повседневность и формировала систему ценностей.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Посещение месс, исповедь и молитвы были обязательными элементами жизни большинства людей, а церковные здания служили центрами не только молитвы, но и общественных встреч и праздников.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как основа духовной жизни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древних верований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доминирование христианства, многие селяне сохраняли языческие обряды, веря в духов природы, лесных существ и магические силы. Эти верования сочетались с церковными традициями.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суеверий в повседневности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Суеверия помогали объяснять болезни, неурожаи и бедствия. Люди использовали обереги и ритуалы, чтобы защититься от злых духов и привлечь удачу в жизни и хозяйстве.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верования и суеверия в жизни европейцев
</a:t>
            </a:r>
            <a:endParaRPr lang="en-US" sz="295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5950" y="14353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образование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242850" y="2439821"/>
            <a:ext cx="31590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детей строилось на послушании и труде: мальчиков готовили к ремеслам или военному делу, а девочек учили домашнему хозяйству. Это формировало подготовку к взрослой жизни.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38150" y="2439821"/>
            <a:ext cx="31590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было доступно главным образом детям знати и духовенства, которые посещали монастырские школы, где изучали религиозные тексты, латинский язык и основы письма.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в европейском обществе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в основном занимались домашним хозяйством, готовили пищу, воспитывали детей и шили одежду, что было основой выживания семьи.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участие в общественной жизни было ограничено, за исключением монахинь, которые имели доступ к образованию и служению в церкви.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Жены из знати иногда управляли поместьями, особенно во время отсутствия мужей, что давало им определённую власть и ответственность в обществе.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534726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главные христианские праздники сопровождались богатыми службами, концертами и праздничными угощениями. В городах устраивали ярмарки, где собирались жители для обмена подарками и радости.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34725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Рождество и Пасха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33547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Ярмарки были важным событием, где витала музыка и шум толпы. Проходили шествия святых и театрализованные представления, которые объединяли жителей городов и деревень вокруг общих традиций.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547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ярмарки и шествия
</a:t>
            </a:r>
            <a:endParaRPr lang="en-US" sz="1174" dirty="0"/>
          </a:p>
        </p:txBody>
      </p:sp>
      <p:sp>
        <p:nvSpPr>
          <p:cNvPr id="15" name="Text 5"/>
          <p:cNvSpPr txBox="1"/>
          <p:nvPr/>
        </p:nvSpPr>
        <p:spPr>
          <a:xfrm>
            <a:off x="61525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сбора урожая и зимние гуляния сопровождались играми, пением и танцами. Турниры рыцарей и состязания были популярны как форма развлечения для всех слоёв общества.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1525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празднества и игры
</a:t>
            </a:r>
            <a:endParaRPr lang="en-US" sz="1276" dirty="0"/>
          </a:p>
        </p:txBody>
      </p:sp>
      <p:sp>
        <p:nvSpPr>
          <p:cNvPr id="17" name="Text 7"/>
          <p:cNvSpPr txBox="1"/>
          <p:nvPr/>
        </p:nvSpPr>
        <p:spPr>
          <a:xfrm>
            <a:off x="436500" y="276250"/>
            <a:ext cx="72255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развлечения в жизни европейцев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7500" y="2438060"/>
            <a:ext cx="8511900" cy="27015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75875" y="1516650"/>
            <a:ext cx="31575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простолюдинов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900000" y="1916300"/>
            <a:ext cx="34335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простого народа питалось хлебом, кашами и овощами, с редкими добавлениями мяса или молочных продуктов. Такой скромный рацион отражал хозяйственные возможности крестьянина.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950" y="785900"/>
            <a:ext cx="7411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кулинарные традиции разных регионов
</a:t>
            </a:r>
            <a:endParaRPr lang="en-US" sz="2303" dirty="0"/>
          </a:p>
        </p:txBody>
      </p:sp>
      <p:sp>
        <p:nvSpPr>
          <p:cNvPr id="9" name="Text 3"/>
          <p:cNvSpPr txBox="1"/>
          <p:nvPr/>
        </p:nvSpPr>
        <p:spPr>
          <a:xfrm>
            <a:off x="4727700" y="1916300"/>
            <a:ext cx="35694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Аристократы употребляли более разнообразные блюда: мясо, рыбу, специи и сладости. В Италии выделялись сыры и хлеб, во Франции – мясо с вином, а в Германии – колбасы и квашеная капуста.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003575" y="1516650"/>
            <a:ext cx="31575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знати и региональные особенности
</a:t>
            </a:r>
            <a:endParaRPr lang="en-US" sz="1190" dirty="0"/>
          </a:p>
        </p:txBody>
      </p:sp>
      <p:sp>
        <p:nvSpPr>
          <p:cNvPr id="11" name="Text 5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Ремесленники объединялись в гильдии, которые регулировали качество изделий и защищали интересы мастеров. Они изготавливали одежду, инструменты и украшения для местного потребления.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торговые города, такие как Венеция и Любек, были центрами обмена товарами – тканями, специями, металлами. Ярмарки создавали важные связи между регионами, способствуя развитию экономики и ремёсел.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Ремесла и торговля в Европе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4575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крестьян и ремесленников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Жилища простых людей строились из доступных материалов — дерева, камыша и глины, часто представляя собой одно-комнатные постройки с соломенной крышей и без окон. Эти дома были функциональны и просты.
</a:t>
            </a:r>
            <a:endParaRPr lang="en-US" sz="1180" dirty="0"/>
          </a:p>
        </p:txBody>
      </p:sp>
      <p:sp>
        <p:nvSpPr>
          <p:cNvPr id="8" name="Text 1"/>
          <p:cNvSpPr txBox="1"/>
          <p:nvPr/>
        </p:nvSpPr>
        <p:spPr>
          <a:xfrm>
            <a:off x="4881859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Особняки знати и замки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богатых семей состояли из нескольких этажей и помещений, имели каменные стены, очаги и просторные залы для приёмов. Замки служили крепостями и символами власти, их строительство требовало больших ресурсов.
</a:t>
            </a:r>
            <a:endParaRPr lang="en-US" sz="1170" dirty="0"/>
          </a:p>
        </p:txBody>
      </p:sp>
      <p:sp>
        <p:nvSpPr>
          <p:cNvPr id="9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436500" y="276250"/>
            <a:ext cx="6735900" cy="7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Жилища богатых и бедных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давала людям ответы на вопросы о жизни и смерти, формируя их мировоззрение и поведение в обществе, объединяя разные слои населения общими обрядами.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обычаи, как крещение, брак и похороны, были важнейшими моментами жизни, которые подчёркивали принадлежность к общине и поддерживали социальный порядок.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и религиозные ценности служили опорой в трудные времена, помогая сохранять единство и преодолевать жизненные испытания коллективно.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Влияние веры на жизнь европейцев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Наследие европейского уклада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жизнь европейцев строилась на труде, вере и семейных традициях. Эти основы создали уникальную культуру, чьи ценности и сегодня влияют на европейское общество и мировоззрение.
</a:t>
            </a:r>
            <a:endParaRPr lang="en-US" sz="143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2026-05-10T15:51:03Z</dcterms:created>
  <dcterms:modified xsi:type="dcterms:W3CDTF">2026-05-10T15:51:03Z</dcterms:modified>
</cp:coreProperties>
</file>