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хвойных лесов: тайга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миру хвойных лесов России.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где она находится и почему здесь особые растения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северной Евразии и Северной Америки. В России она простирается от Карелии до Дальнего Востока. Холод, бедные почвы и короткое лето определяют облик её растительного мира.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тайги и его влияние на растения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холодная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морозы в тайге держатся долго, а снег лежит месяцами. Растения должны выдерживать низкие температуры, сильный ветер и защитить почки, хвою и корни от повреждений.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период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время года здесь недолгое, поэтому растения успевают активно расти лишь несколько месяцев. За это время им нужно распустить почки, нарастить побеги и успеть образовать семена.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света под пологом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густыми кронами леса света мало, особенно в ельниках. Поэтому в нижнем ярусе выживают в основном теневыносливые и низкорослые растения, которые не требуют яркого солнечного освещения.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влага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тайги почвы бедны питательными веществами, а на севере встречается вечная мерзлота. Из-за этого растения растут медленно и экономно расходуют влагу и минеральные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древесные породы тайги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и сосна занимают наибольшую площадь, а пихта и кедр встречаются заметно реже.
</a:t>
            </a:r>
            <a:endParaRPr lang="en-US" sz="172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условная оценка распространённости хвойных пород в тайге России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хвойные породы чаще всего формируют леса в разных районах тайги.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 — дерево густых и тенистых лесов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ели узкая коническая крона и свисающие шишки. Такая форма помогает дереву легче сбрасывать снег и меньше ломаться под тяжестью зимних осадков.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жёсткие хвоинки помогают ели сохранять влагу и переживать холод. В густом ельнике мало света, поэтому трав и кустарничков там обычно немного.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лучше чувствует себя в прохладных и влажных местах. Она особенно хорошо растёт там, где почва достаточно увлажнена и лето не бывает слишком жарким.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ельника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Еловый лес выглядит тёмным и плотным, потому что деревья стоят близко друг к другу. Такой лес создаёт прохладную тень и почти не пропускает солнечные лучи к земле.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 её приспособление к бедным почвам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Неприхотливость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может расти на песчаных, каменистых и сухих почвах, где многим другим деревьям не хватает питательных веществ. Это делает её одним из самых выносливых деревьев тайги.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хвоя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хвоинки уменьшают испарение воды и помогают сосне сохранять влагу. Благодаря этому дерево легче переносит сухой воздух, морозы и сильное солнечное освещение.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корневая система уходит глубоко в почву и помогает добывать воду даже в засушливые периоды. Она также надёжно удерживает дерево на бедных и рыхлых грунтах.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Сосняки обычно светлее и суше, чем ельники. В них часто растут лишайники, черника и брусника, которым подходит более открытое и не слишком влажное пространство.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 — самое распространённое дерево севера Азии
</a:t>
            </a:r>
            <a:endParaRPr lang="en-US" sz="2058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Сбрасывает хвою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отличается от большинства хвойных тем, что на зиму теряет хвою. Это помогает ей пережить сильные морозы и снизить потери влаги в холодный сезон.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лиственницы в Сибири, где зимы очень суровые. Она образует обширные леса, которые занимают огромные пространства и хорошо приспособлены к северному климату.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 дереве появляется мягкая светло-зелёная хвоя. В это время лиственница быстро начинает рост и использует короткий тёплый сезон очень эффективно.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хвоя желтеет и опадает, как у листопадных деревьев. Благодаря такому циклу лиственница легче переносит холод и сохраняет жизненные силы до следующей весны.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и кедр как ценные хвойные породы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пихты мягкая плоская хвоя, а шишки стоят вверх, а не свисают вниз. Это дерево чаще встречается там, где больше влаги и условия для роста более благоприятны.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кедр образует крупные семена, которые называют кедровыми орехами. Они важны не только для людей, но и для многих животных леса, особенно осенью.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и кедр делают тайгу более разнообразной. Эти породы создают укрытия, влияют на влажность воздуха и помогают поддерживать устойчивость лесной среды.
</a:t>
            </a:r>
            <a:endParaRPr lang="en-US" sz="1471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ценят за древесину и полезные семена. Поэтому пихта и кедр имеют большое значение и для природы, и для лесного хозяйства.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растительного мира тайги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растения распределяются по слоям, и каждый ярус получает своё количество света и влаги.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ярус, тем меньше света он получает; поэтому внизу преобладают низкорослые и теневыносливые виды.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тайги приспосабливаются к суровым условиям
</a:t>
            </a:r>
            <a:endParaRPr lang="en-US" sz="2077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 между природными условиями тайги и признаками растений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5" y="2624525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 — важная часть напочвенного покрова
</a:t>
            </a:r>
            <a:endParaRPr lang="en-US" sz="2229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 работают как природная губка: они впитывают и удерживают воду после дождей и таяния снега. Благодаря этому верхний слой почвы дольше не пересыхает.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покров из мхов и лишайников уменьшает промерзание почвы и помогает сохранить тепло у поверхности. Это особенно важно в северной тайге с долгой зимой.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возобновлению леса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их покровом семенам и молодым росткам легче закрепиться и пережить первые месяцы жизни. Поэтому мхи и лишайники создают условия для появления нового леса.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Ягодные и кустарничковые растения тайги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 и брусника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ягоды хорошо растут в хвойных лесах на кислых и бедных почвах. Их невысокие кустики не требуют много тепла и дают плоды, которые собирают люди и животные.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Голубика и клюква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Голубика и клюква чаще встречаются там, где почва влажнее. Они приспособлены к прохладному климату и служат важным кормом для птиц, медведей и других обитателей леса.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 — типичный кустарничек тайги с сильным запахом и кожистыми листьями. Он может расти на бедных почвах и хорошо переносит холод, ветры и короткое лето.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тайги ценят как вкусный и полезный продукт. Они используются в свежем виде, для варенья и напитков, а в лесу помогают человеку лучше понять природные богатства региона.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жизни растений тайги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максимально активны, а зимой почти замирают. Значит, успех тайги зависит от очень короткого, но интенсивного периода роста.
</a:t>
            </a:r>
            <a:endParaRPr lang="en-US" sz="146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географии; качественная схема сезонной активности растений тайги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растения используют короткое тёплое время особенно экономно: быстро наращивают побеги, цветут и успевают образовать семена до прихода холодов.
</a:t>
            </a:r>
            <a:endParaRPr lang="en-US" sz="139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восстановление хвойного леса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 тайге могут начинаться из-за молний, сухой погоды или неосторожности человека. В такие моменты лесной покров резко меняется, а часть растений погибает.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устойчивые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огня раньше других закрепляются травы, мхи и кустарники. Они быстро занимают открытые участки и подготавливают почву для следующих растений.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молодых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60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выжженной территории появляются всходы сосны, лиственницы и других деревьев. Их рост зависит от влаги, света и состояния почвы после пожара.
</a:t>
            </a:r>
            <a:endParaRPr lang="en-US" sz="139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восстановление хвойного леса занимает много лет. На этом этапе меняется состав растений, а молодым деревьям нужно время, чтобы снова образовать густой полог.
</a:t>
            </a:r>
            <a:endParaRPr lang="en-US" sz="12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растений тайги с животными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кедра — важный корм для кедровок, белок, бурундуков и медведей. Они помогают животным переживать сезон нехватки пищи и участвуют в распространении семян по лесу.
</a:t>
            </a:r>
            <a:endParaRPr lang="en-US" sz="1487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для 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Черника, брусника, голубика и другие ягоды поедаются птицами и лесными зверями. Так растения не только дают пищу, но и привлекают животных к разным ярусам тайги.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для оленей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важны в северной тайге, где они становятся пищей для северных оленей. Без такого корма многим животным было бы труднее выживать зимой.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 гнёзда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деревьев, кустарники и густой напочвенный покров создают убежища, места для гнёзд и нор. Поэтому растения тайги помогают животным не только питанием, но и защитой.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тайги для 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даёт человеку и материалы, и пищу, и природные услуги. Поэтому её ценность не ограничивается только заготовкой древесины.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экологии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и полезные свойства дают разные растения тайги.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хвойным лесам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массовой вырубке леса нарушается привычная среда обитания растений и животных. Почвы быстрее разрушаются, а молодым деревьям сложнее восстановить прежний лесной покров.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уничтожают кроны, подлесок и напочвенный покров. Если огонь повторяется часто, лесу требуется гораздо больше времени, чтобы вновь стать густым и устойчивым.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засушливость меняют условия жизни тайги. В одних районах деревья испытывают нехватку влаги, а в других постепенно смещаются границы леса.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уязвимыми становятся участки, где лес растёт медленно. После сильного нарушения здесь уменьшается число видов, беднеет почва и снижается устойчивость всей экосистемы.
</a:t>
            </a:r>
            <a:endParaRPr lang="en-US" sz="14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тайги в 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тайги создают заповедники, национальные парки и заказники. На этих территориях природа охраняется особенно строго, а хозяйственная деятельность сильно ограничена.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вырубок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вырубки помогает сохранить старые леса, редкие растения и места обитания животных. Это важная мера для поддержания природного равновесия в таёжных районах.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наблюдение за лесами, профилактика возгораний и быстрое тушение пожаров. Чем раньше обнаружен огонь, тем меньше ущерб для экосистемы.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 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повреждений леса проводят восстановительные работы и защищают редкие растения. Такие меры помогают сохранить природное разнообразие Сибири, Урала и Дальнего Востока.
</a:t>
            </a:r>
            <a:endParaRPr lang="en-US" sz="1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тайга человеку и 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приходятся на древесину и экосистемные услуги. Это показывает, что ценность тайги одновременно хозяйственная и природоохранная.
</a:t>
            </a:r>
            <a:endParaRPr lang="en-US" sz="146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 и экологии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полезна не только как источник материалов: она поддерживает водный баланс, смягчает климат и сохраняет среду для множества видов растений и животных.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лес, который важно сохранить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это не просто густой хвойный лес, а сложная природная система. Она кормит животных, защищает почвы, регулирует воду и климат, поэтому её сохранение особенно важно.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2026-06-02T17:18:32Z</dcterms:created>
  <dcterms:modified xsi:type="dcterms:W3CDTF">2026-06-02T17:18:32Z</dcterms:modified>
</cp:coreProperties>
</file>