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ракообразных: ключевые темы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— важная группа водных и наземных животных, влияющая на природу и человека.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ракообразных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появились около 500 миллионов лет назад. Их изучение раскрывает механизмы эволюции и адаптации. Известны крабы, омары и креветки — хорошо знакомые виды для школьников и ученых.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Десятиногие: крабы, омары, креветки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ракообразные имеют десять ног и крепкий хитиновый панцирь. Они широко распространены в морской и пресной воде и важны в пищевых цепях.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Равноногие: наземные мокрицы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Мокрицы — уникальные ракообразные, освоившие сушу. Их тело покрыто пластинками, что защищает от высыхания и травм.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Ветвистоусые: маленькие дафнии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— крошечные обитатели пресных вод. Они фильтруют воду и служат пищей для многих рыб, играя важную роль в экосистемах.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ракообразных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ракообразных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обычно делится на голову, грудь и брюшко, покрыто твёрдым экзоскелетом из хитина, который обеспечивает защиту и поддержку.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двух пар усиков помогает в ориентации и поиске пищи, а также служит органом осязания и обоняния.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Конечности видоизменены: клешни применяются для защиты и захвата пищи, а плавательные конечности — для передвижения в воде.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глубины и 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ракообразных живут в морях, включая глубинные виды. Они приспособлены к разным давлениям и температурам.
</a:t>
            </a:r>
            <a:endParaRPr lang="en-US" sz="1175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озёра: пресноводные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ракообразные, такие как речные раки и дафнии, населяют реки и озёра, поддерживая экологический баланс водоёмов.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уголки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Мокрицы часто встречаются во влажных лесных местах и под камнями, где поддерживается высокая влажность, необходимая для их выживания.
</a:t>
            </a:r>
            <a:endParaRPr lang="en-US" sz="1150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ракообразных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обеспечивают дыхание в воде, позволяя эффективно поглощать кислород в разных водных условиях.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Прочный хитиновый панцирь защищает ракообразных от хищников и механических повреждений.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мелкие виды выделяют химические вещества для отпугивания врагов и защиты от микробов.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Аутоатомия — умение сбрасывать конечности при угрозе, чтобы спастись от хищников и впоследствии отрастить их вновь.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ракообразных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циклопы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этих микроскопических ракообразных составляет всего около 0,2 мм. Несмотря на крошечный размер, они играют важную роль в пищевых цепях водоёмов.
</a:t>
            </a:r>
            <a:endParaRPr lang="en-US" sz="107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представители — крабы и креветки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Креветки и большинство крабов достигают нескольких сантиметров, активно участвуют в экосистемах и являются объектом промысла.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краб-паук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морской гигант известен размахом клешней до 4 метров, что делает его крупнейшим представителем ракообразных и символом морской фауны.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ракообразных: от крошек до гигантов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представители ракообразных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Речной рак — широко известен и объект охраны из-за уменьшения численности в природе.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 — разнообразный и важный вид, представлен в морских и пресноводных экосистемах.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Глубоководные креветки — необычные обитатели океанских глубин с уникальными адаптациями.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Мокрицы — редкие наземные ракообразные, населяющие влажные лесные экосистемы и выступающие связывающим звеном между землёй и водой.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Процентное распределение ракообразных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предпочитают морские экосистемы, адаптируясь к различным условиям глубин и побережий.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морских видов объясняет их ключевую роль в морских пищевых цепях и экологии планеты.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различаются по типу питания: хищники ловят мелких животных, фильтраторы очищают воду от микроорганизмов.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потребляют водоросли, органические остатки и микроскопические организмы, поддерживая экологический баланс.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пищей для многих рыб, птиц и млекопитающих, являясь важным звеном в экосистемах.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роль в пищевых цепях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типичного ракообразного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от яйца до взрослой особи с изменениями строения и питания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595" y="2057985"/>
            <a:ext cx="349974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функции ракообразных в очистке водоемов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микрофлоры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Питаясь органическими частицами, ракообразные уменьшают накопление разлагающихся веществ, что препятствует развитию вредных водорослей.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 и циклопы очищают воду, потребляя микроскопические водоросли и бактерии, улучшая прозрачность и качество водной среды.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снижает риск цветения воды, обеспечивая благоприятные условия обитания для других водных организмов и сохранение водных ресурсов.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7944" y="1935209"/>
            <a:ext cx="540873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роль ракообразных в экосистемах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хищников и потребителей ракообразных в водоёмах.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ракообразных напрямую влияет на пищевые сети и устойчивость водных сообществ.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и результаты экологических исследований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3643" y="2010177"/>
            <a:ext cx="3929391" cy="1699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010177"/>
            <a:ext cx="3929391" cy="1699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9936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Аквакультура как альтернатива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креветок и крабов в хозяйствах позволяет сохранить дикие популяции и удовлетворить растущий спрос, сочетая экономическую выгоду и экологическую устойчивость.
</a:t>
            </a:r>
            <a:endParaRPr lang="en-US" sz="1184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3849094"/>
            <a:ext cx="3873163" cy="6517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регионы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Китай, Индия и страны Юго-Восточной Азии поставляют большую часть мирового улова ракообразных. Регулярные промыслы поддерживают экономику и обеспечивают продовольствие.
</a:t>
            </a:r>
            <a:endParaRPr lang="en-US" sz="1184" dirty="0"/>
          </a:p>
        </p:txBody>
      </p:sp>
      <p:sp>
        <p:nvSpPr>
          <p:cNvPr id="9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Промысел и аквакультура ракообразных в мире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ракообразных в науке и медицине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Хитин — полисахарид из панциря ракообразных — используется для создания биоматериалов и лекарственных средств с различными полезными свойствами.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служат биоиндикаторами загрязнений воды, позволяя изучать токсическое воздействие химических веществ на живые организмы в водных экосистемах.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с дафниями показывают уровень качества воды: изменения их жизнедеятельности свидетельствуют о присутствии вредных веществ и помогают оценить состояние экологии.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разрушают хитиновый панцирь, ослабляя защиту и увеличивая уязвимость к хищникам и инфекциям.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Тяжелые металлы подавляют развитие личинок, замедляя рост и снижая выживаемость будущих поколений в естественных условиях.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ракообразных нарушает пищевые цепи, приводя к дисбалансу в экосистемах водоемов.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среды обитания, вызванные загрязнением, способствуют исчезновению чувствительных видов и ухудшают экологическое состояние водоемов.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на ракообразных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и исчезающих видов ракообразных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загрязнения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загрязнения вод приводит к ухудшению условий обитания и снижению численности видов, особенно чувствительных к химическим веществам.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в Красную книгу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Астраханский и карликовый речной рак официально признаны редкими из-за сокращения популяций, что привлекло внимание к проблемам их сохранения.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меры охраны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мониторинга популяций, создание заповедников и ограничение промышленного воздействия помогают стабилизировать и возобновить численность.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чужеродных видов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сигнальный рак конкурирует с местными видами, нарушая их экосистемную нишу и способствуя исчезновению коренных раков.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Вынашивание яиц речными раками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Самки держат до 400 яиц под хвостом в течение трёх месяцев, обеспечивая защиту и аэрацию. Этот процесс является важной частью их развития и выживания.
</a:t>
            </a:r>
            <a:endParaRPr lang="en-US" sz="102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с помощью магнитного поля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крабов способны ориентироваться по магнитному полю Земли, что помогает им находить путь в сложных условиях и избегать опасностей.
</a:t>
            </a:r>
            <a:endParaRPr lang="en-US" sz="1030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с моллюсками и водорослями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панцирях крупных крабов часто поселяются разные моллюски и водоросли, что является примером взаимовыгодного сосуществования в природе.
</a:t>
            </a:r>
            <a:endParaRPr lang="en-US" sz="990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ракообразных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в культуре и традициях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фольклоре раки часто выступают героями сказок и пословиц, отражая их заметное место в народной культуре и природе региона.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Японии краб считается символом силы и выносливости, что находит отражение в искусстве и традиционных верованиях.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приготовления варёных раков популярна в России и Европе, связываясь с праздниками и семейными застольями, укрепляя культурные связи.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охрана ракообразных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— ключевая группа животных, важная для экосистем и культуры. Их защита и рациональное использование необходимы для сохранения природного баланса и биоразнообразия.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2026-05-08T01:16:49Z</dcterms:created>
  <dcterms:modified xsi:type="dcterms:W3CDTF">2026-05-08T01:16:49Z</dcterms:modified>
</cp:coreProperties>
</file>